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0" r:id="rId3"/>
    <p:sldId id="358" r:id="rId4"/>
    <p:sldId id="366" r:id="rId5"/>
    <p:sldId id="359" r:id="rId6"/>
    <p:sldId id="258" r:id="rId7"/>
    <p:sldId id="260" r:id="rId8"/>
    <p:sldId id="261" r:id="rId9"/>
    <p:sldId id="259" r:id="rId10"/>
    <p:sldId id="262" r:id="rId11"/>
    <p:sldId id="263" r:id="rId12"/>
    <p:sldId id="264" r:id="rId13"/>
    <p:sldId id="265" r:id="rId14"/>
    <p:sldId id="266" r:id="rId15"/>
    <p:sldId id="267" r:id="rId16"/>
    <p:sldId id="257" r:id="rId17"/>
    <p:sldId id="268" r:id="rId18"/>
    <p:sldId id="269" r:id="rId19"/>
    <p:sldId id="276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357" r:id="rId28"/>
    <p:sldId id="362" r:id="rId29"/>
    <p:sldId id="363" r:id="rId30"/>
    <p:sldId id="364" r:id="rId31"/>
    <p:sldId id="365" r:id="rId32"/>
    <p:sldId id="361" r:id="rId33"/>
    <p:sldId id="356" r:id="rId34"/>
    <p:sldId id="355" r:id="rId35"/>
    <p:sldId id="345" r:id="rId36"/>
    <p:sldId id="346" r:id="rId37"/>
    <p:sldId id="348" r:id="rId38"/>
    <p:sldId id="347" r:id="rId39"/>
    <p:sldId id="349" r:id="rId40"/>
    <p:sldId id="350" r:id="rId41"/>
    <p:sldId id="351" r:id="rId4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62A9005-4A5A-4DB6-8385-926E2CA4DEC0}">
          <p14:sldIdLst>
            <p14:sldId id="256"/>
            <p14:sldId id="360"/>
            <p14:sldId id="358"/>
            <p14:sldId id="366"/>
            <p14:sldId id="359"/>
            <p14:sldId id="258"/>
            <p14:sldId id="260"/>
            <p14:sldId id="261"/>
            <p14:sldId id="259"/>
            <p14:sldId id="262"/>
            <p14:sldId id="263"/>
            <p14:sldId id="264"/>
            <p14:sldId id="265"/>
            <p14:sldId id="266"/>
            <p14:sldId id="267"/>
            <p14:sldId id="257"/>
            <p14:sldId id="268"/>
            <p14:sldId id="269"/>
            <p14:sldId id="276"/>
            <p14:sldId id="279"/>
            <p14:sldId id="280"/>
            <p14:sldId id="281"/>
            <p14:sldId id="282"/>
            <p14:sldId id="283"/>
            <p14:sldId id="284"/>
            <p14:sldId id="285"/>
            <p14:sldId id="357"/>
            <p14:sldId id="362"/>
            <p14:sldId id="363"/>
            <p14:sldId id="364"/>
            <p14:sldId id="365"/>
            <p14:sldId id="361"/>
            <p14:sldId id="356"/>
            <p14:sldId id="355"/>
            <p14:sldId id="345"/>
            <p14:sldId id="346"/>
            <p14:sldId id="348"/>
            <p14:sldId id="347"/>
            <p14:sldId id="349"/>
            <p14:sldId id="350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96" d="100"/>
          <a:sy n="96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78DEC0-B189-4457-9539-6AF547CB5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D2CDBB2-E4BB-42DF-9F38-D6E71F88B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AC795D9-E290-44B2-B485-C8A63DBD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1A6E-BBD4-4073-B702-7A19DDEE8079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6360F7-4DF4-4C2C-B77A-196846D93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BC4A4CE-DFA9-4EE6-BE13-BEB71BE9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8D71-43AE-42F6-BDE9-DA8A944938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84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C973BB-97A4-4AC2-BA27-E7BA7A74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8BDBF71-8D70-4912-885D-14663F21E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09B3E3-2C92-4643-B305-B3DF220BE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1A6E-BBD4-4073-B702-7A19DDEE8079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B76456-A543-4C09-ADE4-ABDE0E32C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68A1B4-D2AE-4B28-815E-29B1218B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8D71-43AE-42F6-BDE9-DA8A944938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11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600ECED-147C-4C56-8372-5F5A0E6E3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6ED682B-CFF9-4997-8E72-E8246E513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50606D-D7AB-4745-866F-5702A7DE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1A6E-BBD4-4073-B702-7A19DDEE8079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53630CB-2D6C-4619-AA35-D4BF4BA2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736DA3-ADC6-4FA1-9885-CFEB7D00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8D71-43AE-42F6-BDE9-DA8A944938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2410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91" b="0" i="0">
                <a:solidFill>
                  <a:srgbClr val="004F9D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1384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4A8F-61A0-48D2-956E-14FBF6EE2463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EF22C-2CA1-435A-938A-9D12BB7863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515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21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008B36-93D6-4439-BA7F-A7ADAB5C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72A3B0E-9783-42DE-8A87-FF945AEA8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9AF0E0-1985-4471-B49D-498671EB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1A6E-BBD4-4073-B702-7A19DDEE8079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912D1EC-B125-449B-9F10-DFF14EE0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EFB5DD-59DF-45E4-84B4-622CC566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8D71-43AE-42F6-BDE9-DA8A944938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101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02E7CD-7EAA-45EF-AB93-0E5B6AA34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2783B2A-523B-46DC-B661-3333C9EBC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3DEAB2-C8B9-414A-99A1-4B632B841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1A6E-BBD4-4073-B702-7A19DDEE8079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C0A2CB5-9412-4C93-B721-32F01781F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264EF2-5FF1-458F-A352-B48F49C9D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8D71-43AE-42F6-BDE9-DA8A944938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87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0CAB62-53FF-4E0A-BC18-E68098018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9D098C-BDDE-47BC-93B1-354936185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5D7F1C0-8E16-4C87-BB78-371A5394D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CA1C2D4-ECFE-47BA-A19F-3A272F993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1A6E-BBD4-4073-B702-7A19DDEE8079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9BA2BED-4CFA-45DE-883A-873E5E37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3D57C3-4735-4079-B60C-F7E29473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8D71-43AE-42F6-BDE9-DA8A944938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902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FDAB05-4D2A-4E1B-8D4A-C3DF40763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A942A16-BA91-417F-824E-90C93C474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C389715-0A97-49CB-9D26-E1B2F6D26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20B99C6-7E15-4AE6-8F35-B08177335A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068E8EB-6D08-4FDD-B1D3-67F146976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D131B8F-8C2C-45E8-B975-8C657A68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1A6E-BBD4-4073-B702-7A19DDEE8079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A876772-62C2-47FF-9898-E74D8F2B7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725CA6D-0C31-420F-9F9D-7029D0C06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8D71-43AE-42F6-BDE9-DA8A944938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627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4C7D00-E75A-4C4D-8CF8-5F60616C4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82B1EF7-2560-459B-8670-7CB71C82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1A6E-BBD4-4073-B702-7A19DDEE8079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AFC82CB-101E-4DD1-BC62-6DAC47F97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8C7202E-100C-4A29-8DA2-9BB5A93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8D71-43AE-42F6-BDE9-DA8A944938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94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D22519C-581D-490E-BD70-35B9EFBB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1A6E-BBD4-4073-B702-7A19DDEE8079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DC9B58C-8E2B-4556-9BC7-2B5A8D5C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EB36161-990D-4A47-9DB8-E941911D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8D71-43AE-42F6-BDE9-DA8A944938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4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63348A1-F637-4038-99EF-86FF0669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3DF79AE-87A4-44D5-B140-8F9BC5A9F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DDF8AA2-6683-46EF-A757-8BC71C274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2D26D7A-CB73-4E48-9626-75618B22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1A6E-BBD4-4073-B702-7A19DDEE8079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DA3E1E7-9C2F-42A4-B240-D677895E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0AC2633-EE96-4FC8-AAB3-364F29361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8D71-43AE-42F6-BDE9-DA8A944938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95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B0694F-0CBA-4F21-A6FB-3A88FF2B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4830FB4-D69F-462A-B551-8BEA601D9B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DBCD908-438F-483F-A188-BAE10410E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407C61-66BB-4361-A7B0-51209A60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B1A6E-BBD4-4073-B702-7A19DDEE8079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9F1F17A-E4AC-49EC-8855-2C3D58D51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2C7E53-4DD1-4EA7-9C1A-B0587300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B8D71-43AE-42F6-BDE9-DA8A944938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803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9662E9C-92E5-4451-A027-40126954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C5575D-1752-4FC6-A6F6-A08E166A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069C5F-566E-48BA-946C-1F948A31E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1A6E-BBD4-4073-B702-7A19DDEE8079}" type="datetimeFigureOut">
              <a:rPr lang="zh-TW" altLang="en-US" smtClean="0"/>
              <a:t>2022/1/19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D132FD-F588-445C-BAEF-554AC6B75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B6FF383-83C1-4646-9643-F690D60E7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B8D71-43AE-42F6-BDE9-DA8A944938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46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%3A%2F%2F500times.udn.com%2Fwtimes%2Findex&amp;sa=D&amp;sntz=1&amp;usg=AFQjCNGmFrtBTKuoh83aiv6pZ7ljgKJKJ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tes.google.com/kclass.kh.edu.tw/lbms/virus" TargetMode="External"/><Relationship Id="rId4" Type="http://schemas.openxmlformats.org/officeDocument/2006/relationships/hyperlink" Target="https://www.google.com/url?q=https%3A%2F%2Fdq.yam.com%2F&amp;sa=D&amp;sntz=1&amp;usg=AFQjCNH3Hl-V18J3sGiQlBaa2FybEO8wOA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AED1E6-E73D-4B22-BB7A-A912C84F01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自主學習說明簡報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C8E83F40-0044-4E54-BF93-5703ED1A9E7D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147772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0491" y="615970"/>
            <a:ext cx="6671017" cy="776889"/>
          </a:xfrm>
          <a:prstGeom prst="rect">
            <a:avLst/>
          </a:prstGeom>
        </p:spPr>
        <p:txBody>
          <a:bodyPr vert="horz" wrap="square" lIns="0" tIns="6931" rIns="0" bIns="0" rtlCol="0" anchor="ctr">
            <a:spAutoFit/>
          </a:bodyPr>
          <a:lstStyle/>
          <a:p>
            <a:pPr marL="7701" algn="ctr">
              <a:lnSpc>
                <a:spcPct val="100000"/>
              </a:lnSpc>
              <a:spcBef>
                <a:spcPts val="55"/>
              </a:spcBef>
            </a:pPr>
            <a:r>
              <a:rPr sz="5003" spc="49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自主學習三大</a:t>
            </a:r>
            <a:r>
              <a:rPr sz="5003" spc="-6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endParaRPr sz="5003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1883" y="1945333"/>
            <a:ext cx="5364720" cy="51559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sz="3305" spc="572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為什麼要做</a:t>
            </a:r>
            <a:r>
              <a:rPr sz="3305" spc="-6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？</a:t>
            </a:r>
            <a:r>
              <a:rPr sz="3305" spc="-318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 </a:t>
            </a:r>
            <a:r>
              <a:rPr sz="3305" spc="572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可以幹嘛</a:t>
            </a:r>
            <a:r>
              <a:rPr sz="3305" spc="-6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？</a:t>
            </a:r>
            <a:endParaRPr sz="3305" dirty="0">
              <a:latin typeface="微軟正黑體" panose="020B0604030504040204" pitchFamily="34" charset="-120"/>
              <a:ea typeface="微軟正黑體" panose="020B0604030504040204" pitchFamily="34" charset="-120"/>
              <a:cs typeface="UKIJ CJ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76584" y="1888357"/>
            <a:ext cx="1094793" cy="3688073"/>
            <a:chOff x="2764104" y="3114041"/>
            <a:chExt cx="1805394" cy="6081906"/>
          </a:xfrm>
        </p:grpSpPr>
        <p:sp>
          <p:nvSpPr>
            <p:cNvPr id="6" name="object 6"/>
            <p:cNvSpPr/>
            <p:nvPr/>
          </p:nvSpPr>
          <p:spPr>
            <a:xfrm>
              <a:off x="3819563" y="5027910"/>
              <a:ext cx="749935" cy="4168037"/>
            </a:xfrm>
            <a:custGeom>
              <a:avLst/>
              <a:gdLst/>
              <a:ahLst/>
              <a:cxnLst/>
              <a:rect l="l" t="t" r="r" b="b"/>
              <a:pathLst>
                <a:path w="749935" h="4540250">
                  <a:moveTo>
                    <a:pt x="749922" y="4053395"/>
                  </a:moveTo>
                  <a:lnTo>
                    <a:pt x="0" y="3639477"/>
                  </a:lnTo>
                  <a:lnTo>
                    <a:pt x="0" y="4540072"/>
                  </a:lnTo>
                  <a:lnTo>
                    <a:pt x="749922" y="4053395"/>
                  </a:lnTo>
                  <a:close/>
                </a:path>
                <a:path w="749935" h="4540250">
                  <a:moveTo>
                    <a:pt x="749922" y="2274493"/>
                  </a:moveTo>
                  <a:lnTo>
                    <a:pt x="0" y="1860473"/>
                  </a:lnTo>
                  <a:lnTo>
                    <a:pt x="0" y="2761069"/>
                  </a:lnTo>
                  <a:lnTo>
                    <a:pt x="749922" y="2274493"/>
                  </a:lnTo>
                  <a:close/>
                </a:path>
                <a:path w="749935" h="4540250">
                  <a:moveTo>
                    <a:pt x="749922" y="414020"/>
                  </a:moveTo>
                  <a:lnTo>
                    <a:pt x="0" y="0"/>
                  </a:lnTo>
                  <a:lnTo>
                    <a:pt x="0" y="900607"/>
                  </a:lnTo>
                  <a:lnTo>
                    <a:pt x="749922" y="41402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092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764104" y="3114041"/>
              <a:ext cx="1056005" cy="1082675"/>
            </a:xfrm>
            <a:custGeom>
              <a:avLst/>
              <a:gdLst/>
              <a:ahLst/>
              <a:cxnLst/>
              <a:rect l="l" t="t" r="r" b="b"/>
              <a:pathLst>
                <a:path w="1056004" h="1082675">
                  <a:moveTo>
                    <a:pt x="527732" y="0"/>
                  </a:moveTo>
                  <a:lnTo>
                    <a:pt x="479706" y="2211"/>
                  </a:lnTo>
                  <a:lnTo>
                    <a:pt x="432886" y="8719"/>
                  </a:lnTo>
                  <a:lnTo>
                    <a:pt x="387459" y="19331"/>
                  </a:lnTo>
                  <a:lnTo>
                    <a:pt x="343611" y="33857"/>
                  </a:lnTo>
                  <a:lnTo>
                    <a:pt x="301529" y="52105"/>
                  </a:lnTo>
                  <a:lnTo>
                    <a:pt x="261399" y="73885"/>
                  </a:lnTo>
                  <a:lnTo>
                    <a:pt x="223408" y="99005"/>
                  </a:lnTo>
                  <a:lnTo>
                    <a:pt x="187743" y="127275"/>
                  </a:lnTo>
                  <a:lnTo>
                    <a:pt x="154589" y="158503"/>
                  </a:lnTo>
                  <a:lnTo>
                    <a:pt x="124133" y="192497"/>
                  </a:lnTo>
                  <a:lnTo>
                    <a:pt x="96562" y="229068"/>
                  </a:lnTo>
                  <a:lnTo>
                    <a:pt x="72062" y="268023"/>
                  </a:lnTo>
                  <a:lnTo>
                    <a:pt x="50820" y="309172"/>
                  </a:lnTo>
                  <a:lnTo>
                    <a:pt x="33022" y="352324"/>
                  </a:lnTo>
                  <a:lnTo>
                    <a:pt x="18854" y="397287"/>
                  </a:lnTo>
                  <a:lnTo>
                    <a:pt x="8504" y="443871"/>
                  </a:lnTo>
                  <a:lnTo>
                    <a:pt x="2157" y="491884"/>
                  </a:lnTo>
                  <a:lnTo>
                    <a:pt x="0" y="541135"/>
                  </a:lnTo>
                  <a:lnTo>
                    <a:pt x="2157" y="590402"/>
                  </a:lnTo>
                  <a:lnTo>
                    <a:pt x="8504" y="638430"/>
                  </a:lnTo>
                  <a:lnTo>
                    <a:pt x="18854" y="685027"/>
                  </a:lnTo>
                  <a:lnTo>
                    <a:pt x="33022" y="730001"/>
                  </a:lnTo>
                  <a:lnTo>
                    <a:pt x="50820" y="773163"/>
                  </a:lnTo>
                  <a:lnTo>
                    <a:pt x="72062" y="814320"/>
                  </a:lnTo>
                  <a:lnTo>
                    <a:pt x="96562" y="853283"/>
                  </a:lnTo>
                  <a:lnTo>
                    <a:pt x="124133" y="889859"/>
                  </a:lnTo>
                  <a:lnTo>
                    <a:pt x="154589" y="923859"/>
                  </a:lnTo>
                  <a:lnTo>
                    <a:pt x="187743" y="955090"/>
                  </a:lnTo>
                  <a:lnTo>
                    <a:pt x="223408" y="983363"/>
                  </a:lnTo>
                  <a:lnTo>
                    <a:pt x="261399" y="1008485"/>
                  </a:lnTo>
                  <a:lnTo>
                    <a:pt x="301529" y="1030267"/>
                  </a:lnTo>
                  <a:lnTo>
                    <a:pt x="343611" y="1048516"/>
                  </a:lnTo>
                  <a:lnTo>
                    <a:pt x="387459" y="1063043"/>
                  </a:lnTo>
                  <a:lnTo>
                    <a:pt x="432886" y="1073656"/>
                  </a:lnTo>
                  <a:lnTo>
                    <a:pt x="479706" y="1080163"/>
                  </a:lnTo>
                  <a:lnTo>
                    <a:pt x="527732" y="1082375"/>
                  </a:lnTo>
                  <a:lnTo>
                    <a:pt x="575774" y="1080163"/>
                  </a:lnTo>
                  <a:lnTo>
                    <a:pt x="622606" y="1073656"/>
                  </a:lnTo>
                  <a:lnTo>
                    <a:pt x="668042" y="1063043"/>
                  </a:lnTo>
                  <a:lnTo>
                    <a:pt x="711896" y="1048516"/>
                  </a:lnTo>
                  <a:lnTo>
                    <a:pt x="753981" y="1030267"/>
                  </a:lnTo>
                  <a:lnTo>
                    <a:pt x="794111" y="1008485"/>
                  </a:lnTo>
                  <a:lnTo>
                    <a:pt x="832101" y="983363"/>
                  </a:lnTo>
                  <a:lnTo>
                    <a:pt x="867764" y="955090"/>
                  </a:lnTo>
                  <a:lnTo>
                    <a:pt x="900914" y="923859"/>
                  </a:lnTo>
                  <a:lnTo>
                    <a:pt x="931365" y="889859"/>
                  </a:lnTo>
                  <a:lnTo>
                    <a:pt x="958931" y="853283"/>
                  </a:lnTo>
                  <a:lnTo>
                    <a:pt x="983425" y="814320"/>
                  </a:lnTo>
                  <a:lnTo>
                    <a:pt x="1004662" y="773163"/>
                  </a:lnTo>
                  <a:lnTo>
                    <a:pt x="1022454" y="730001"/>
                  </a:lnTo>
                  <a:lnTo>
                    <a:pt x="1036617" y="685027"/>
                  </a:lnTo>
                  <a:lnTo>
                    <a:pt x="1046964" y="638430"/>
                  </a:lnTo>
                  <a:lnTo>
                    <a:pt x="1053309" y="590402"/>
                  </a:lnTo>
                  <a:lnTo>
                    <a:pt x="1055465" y="541135"/>
                  </a:lnTo>
                  <a:lnTo>
                    <a:pt x="1053309" y="491884"/>
                  </a:lnTo>
                  <a:lnTo>
                    <a:pt x="1046964" y="443871"/>
                  </a:lnTo>
                  <a:lnTo>
                    <a:pt x="1036617" y="397287"/>
                  </a:lnTo>
                  <a:lnTo>
                    <a:pt x="1022454" y="352324"/>
                  </a:lnTo>
                  <a:lnTo>
                    <a:pt x="1004662" y="309172"/>
                  </a:lnTo>
                  <a:lnTo>
                    <a:pt x="983425" y="268023"/>
                  </a:lnTo>
                  <a:lnTo>
                    <a:pt x="958931" y="229068"/>
                  </a:lnTo>
                  <a:lnTo>
                    <a:pt x="931365" y="192497"/>
                  </a:lnTo>
                  <a:lnTo>
                    <a:pt x="900914" y="158503"/>
                  </a:lnTo>
                  <a:lnTo>
                    <a:pt x="867764" y="127275"/>
                  </a:lnTo>
                  <a:lnTo>
                    <a:pt x="832101" y="99005"/>
                  </a:lnTo>
                  <a:lnTo>
                    <a:pt x="794111" y="73885"/>
                  </a:lnTo>
                  <a:lnTo>
                    <a:pt x="753981" y="52105"/>
                  </a:lnTo>
                  <a:lnTo>
                    <a:pt x="711896" y="33857"/>
                  </a:lnTo>
                  <a:lnTo>
                    <a:pt x="668042" y="19331"/>
                  </a:lnTo>
                  <a:lnTo>
                    <a:pt x="622606" y="8719"/>
                  </a:lnTo>
                  <a:lnTo>
                    <a:pt x="575774" y="2211"/>
                  </a:lnTo>
                  <a:lnTo>
                    <a:pt x="527732" y="0"/>
                  </a:lnTo>
                  <a:close/>
                </a:path>
              </a:pathLst>
            </a:custGeom>
            <a:solidFill>
              <a:srgbClr val="1C5BA2"/>
            </a:solidFill>
          </p:spPr>
          <p:txBody>
            <a:bodyPr wrap="square" lIns="0" tIns="0" rIns="0" bIns="0" rtlCol="0"/>
            <a:lstStyle/>
            <a:p>
              <a:endParaRPr sz="1092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002858" y="3074689"/>
            <a:ext cx="5823795" cy="252750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3002" spc="576" dirty="0" err="1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培養解決問題的能</a:t>
            </a:r>
            <a:r>
              <a:rPr sz="3002" spc="-3" dirty="0" err="1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力</a:t>
            </a:r>
            <a:r>
              <a:rPr lang="zh-TW" altLang="en-US" sz="3002" spc="-3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 </a:t>
            </a:r>
            <a:endParaRPr sz="800" dirty="0">
              <a:latin typeface="微軟正黑體" panose="020B0604030504040204" pitchFamily="34" charset="-120"/>
              <a:ea typeface="微軟正黑體" panose="020B0604030504040204" pitchFamily="34" charset="-120"/>
              <a:cs typeface="UKIJ CJK"/>
            </a:endParaRPr>
          </a:p>
          <a:p>
            <a:pPr marL="7701" marR="3081">
              <a:lnSpc>
                <a:spcPct val="235900"/>
              </a:lnSpc>
              <a:spcBef>
                <a:spcPts val="388"/>
              </a:spcBef>
            </a:pPr>
            <a:r>
              <a:rPr sz="3002" spc="576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了解我選擇主題的相關知</a:t>
            </a:r>
            <a:r>
              <a:rPr sz="3002" spc="-3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識 </a:t>
            </a:r>
            <a:r>
              <a:rPr sz="3002" spc="576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可以放在學習歷程檔</a:t>
            </a:r>
            <a:r>
              <a:rPr sz="3002" spc="-3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案</a:t>
            </a:r>
            <a:endParaRPr sz="3002" dirty="0">
              <a:latin typeface="微軟正黑體" panose="020B0604030504040204" pitchFamily="34" charset="-120"/>
              <a:ea typeface="微軟正黑體" panose="020B0604030504040204" pitchFamily="34" charset="-120"/>
              <a:cs typeface="UKIJ CJ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8578" y="1989526"/>
            <a:ext cx="176745" cy="423343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2698" spc="-82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1</a:t>
            </a:r>
            <a:endParaRPr sz="2698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203727" y="4835630"/>
            <a:ext cx="1719449" cy="1745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5371" y="551208"/>
            <a:ext cx="5407925" cy="776889"/>
          </a:xfrm>
          <a:prstGeom prst="rect">
            <a:avLst/>
          </a:prstGeom>
        </p:spPr>
        <p:txBody>
          <a:bodyPr vert="horz" wrap="square" lIns="0" tIns="6931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5"/>
              </a:spcBef>
            </a:pPr>
            <a:r>
              <a:rPr sz="5003" spc="49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自主學習三大</a:t>
            </a:r>
            <a:r>
              <a:rPr sz="5003" spc="-6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endParaRPr sz="5003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1883" y="1945333"/>
            <a:ext cx="4871837" cy="51559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sz="3305" spc="572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我可以做什麼主題呢</a:t>
            </a:r>
            <a:r>
              <a:rPr sz="3305" spc="-6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？</a:t>
            </a:r>
            <a:endParaRPr sz="3305">
              <a:latin typeface="微軟正黑體" panose="020B0604030504040204" pitchFamily="34" charset="-120"/>
              <a:ea typeface="微軟正黑體" panose="020B0604030504040204" pitchFamily="34" charset="-120"/>
              <a:cs typeface="UKIJ CJ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76584" y="1888357"/>
            <a:ext cx="1094793" cy="2507109"/>
            <a:chOff x="2764104" y="3114041"/>
            <a:chExt cx="1805394" cy="4134408"/>
          </a:xfrm>
        </p:grpSpPr>
        <p:sp>
          <p:nvSpPr>
            <p:cNvPr id="6" name="object 6"/>
            <p:cNvSpPr/>
            <p:nvPr/>
          </p:nvSpPr>
          <p:spPr>
            <a:xfrm>
              <a:off x="3819563" y="5027910"/>
              <a:ext cx="749935" cy="2220539"/>
            </a:xfrm>
            <a:custGeom>
              <a:avLst/>
              <a:gdLst/>
              <a:ahLst/>
              <a:cxnLst/>
              <a:rect l="l" t="t" r="r" b="b"/>
              <a:pathLst>
                <a:path w="749935" h="2705100">
                  <a:moveTo>
                    <a:pt x="749922" y="2218055"/>
                  </a:moveTo>
                  <a:lnTo>
                    <a:pt x="0" y="1804035"/>
                  </a:lnTo>
                  <a:lnTo>
                    <a:pt x="0" y="2704630"/>
                  </a:lnTo>
                  <a:lnTo>
                    <a:pt x="749922" y="2218055"/>
                  </a:lnTo>
                  <a:close/>
                </a:path>
                <a:path w="749935" h="2705100">
                  <a:moveTo>
                    <a:pt x="749922" y="414020"/>
                  </a:moveTo>
                  <a:lnTo>
                    <a:pt x="0" y="0"/>
                  </a:lnTo>
                  <a:lnTo>
                    <a:pt x="0" y="900607"/>
                  </a:lnTo>
                  <a:lnTo>
                    <a:pt x="749922" y="41402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sz="1092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764104" y="3114041"/>
              <a:ext cx="1056005" cy="1082675"/>
            </a:xfrm>
            <a:custGeom>
              <a:avLst/>
              <a:gdLst/>
              <a:ahLst/>
              <a:cxnLst/>
              <a:rect l="l" t="t" r="r" b="b"/>
              <a:pathLst>
                <a:path w="1056004" h="1082675">
                  <a:moveTo>
                    <a:pt x="527732" y="0"/>
                  </a:moveTo>
                  <a:lnTo>
                    <a:pt x="479706" y="2211"/>
                  </a:lnTo>
                  <a:lnTo>
                    <a:pt x="432886" y="8719"/>
                  </a:lnTo>
                  <a:lnTo>
                    <a:pt x="387459" y="19331"/>
                  </a:lnTo>
                  <a:lnTo>
                    <a:pt x="343611" y="33857"/>
                  </a:lnTo>
                  <a:lnTo>
                    <a:pt x="301529" y="52105"/>
                  </a:lnTo>
                  <a:lnTo>
                    <a:pt x="261399" y="73885"/>
                  </a:lnTo>
                  <a:lnTo>
                    <a:pt x="223408" y="99005"/>
                  </a:lnTo>
                  <a:lnTo>
                    <a:pt x="187743" y="127275"/>
                  </a:lnTo>
                  <a:lnTo>
                    <a:pt x="154589" y="158503"/>
                  </a:lnTo>
                  <a:lnTo>
                    <a:pt x="124133" y="192497"/>
                  </a:lnTo>
                  <a:lnTo>
                    <a:pt x="96562" y="229068"/>
                  </a:lnTo>
                  <a:lnTo>
                    <a:pt x="72062" y="268023"/>
                  </a:lnTo>
                  <a:lnTo>
                    <a:pt x="50820" y="309172"/>
                  </a:lnTo>
                  <a:lnTo>
                    <a:pt x="33022" y="352324"/>
                  </a:lnTo>
                  <a:lnTo>
                    <a:pt x="18854" y="397287"/>
                  </a:lnTo>
                  <a:lnTo>
                    <a:pt x="8504" y="443871"/>
                  </a:lnTo>
                  <a:lnTo>
                    <a:pt x="2157" y="491884"/>
                  </a:lnTo>
                  <a:lnTo>
                    <a:pt x="0" y="541135"/>
                  </a:lnTo>
                  <a:lnTo>
                    <a:pt x="2157" y="590402"/>
                  </a:lnTo>
                  <a:lnTo>
                    <a:pt x="8504" y="638430"/>
                  </a:lnTo>
                  <a:lnTo>
                    <a:pt x="18854" y="685027"/>
                  </a:lnTo>
                  <a:lnTo>
                    <a:pt x="33022" y="730001"/>
                  </a:lnTo>
                  <a:lnTo>
                    <a:pt x="50820" y="773163"/>
                  </a:lnTo>
                  <a:lnTo>
                    <a:pt x="72062" y="814320"/>
                  </a:lnTo>
                  <a:lnTo>
                    <a:pt x="96562" y="853283"/>
                  </a:lnTo>
                  <a:lnTo>
                    <a:pt x="124133" y="889859"/>
                  </a:lnTo>
                  <a:lnTo>
                    <a:pt x="154589" y="923859"/>
                  </a:lnTo>
                  <a:lnTo>
                    <a:pt x="187743" y="955090"/>
                  </a:lnTo>
                  <a:lnTo>
                    <a:pt x="223408" y="983363"/>
                  </a:lnTo>
                  <a:lnTo>
                    <a:pt x="261399" y="1008485"/>
                  </a:lnTo>
                  <a:lnTo>
                    <a:pt x="301529" y="1030267"/>
                  </a:lnTo>
                  <a:lnTo>
                    <a:pt x="343611" y="1048516"/>
                  </a:lnTo>
                  <a:lnTo>
                    <a:pt x="387459" y="1063043"/>
                  </a:lnTo>
                  <a:lnTo>
                    <a:pt x="432886" y="1073656"/>
                  </a:lnTo>
                  <a:lnTo>
                    <a:pt x="479706" y="1080163"/>
                  </a:lnTo>
                  <a:lnTo>
                    <a:pt x="527732" y="1082375"/>
                  </a:lnTo>
                  <a:lnTo>
                    <a:pt x="575774" y="1080163"/>
                  </a:lnTo>
                  <a:lnTo>
                    <a:pt x="622606" y="1073656"/>
                  </a:lnTo>
                  <a:lnTo>
                    <a:pt x="668042" y="1063043"/>
                  </a:lnTo>
                  <a:lnTo>
                    <a:pt x="711896" y="1048516"/>
                  </a:lnTo>
                  <a:lnTo>
                    <a:pt x="753981" y="1030267"/>
                  </a:lnTo>
                  <a:lnTo>
                    <a:pt x="794111" y="1008485"/>
                  </a:lnTo>
                  <a:lnTo>
                    <a:pt x="832101" y="983363"/>
                  </a:lnTo>
                  <a:lnTo>
                    <a:pt x="867764" y="955090"/>
                  </a:lnTo>
                  <a:lnTo>
                    <a:pt x="900914" y="923859"/>
                  </a:lnTo>
                  <a:lnTo>
                    <a:pt x="931365" y="889859"/>
                  </a:lnTo>
                  <a:lnTo>
                    <a:pt x="958931" y="853283"/>
                  </a:lnTo>
                  <a:lnTo>
                    <a:pt x="983425" y="814320"/>
                  </a:lnTo>
                  <a:lnTo>
                    <a:pt x="1004662" y="773163"/>
                  </a:lnTo>
                  <a:lnTo>
                    <a:pt x="1022454" y="730001"/>
                  </a:lnTo>
                  <a:lnTo>
                    <a:pt x="1036617" y="685027"/>
                  </a:lnTo>
                  <a:lnTo>
                    <a:pt x="1046964" y="638430"/>
                  </a:lnTo>
                  <a:lnTo>
                    <a:pt x="1053309" y="590402"/>
                  </a:lnTo>
                  <a:lnTo>
                    <a:pt x="1055465" y="541135"/>
                  </a:lnTo>
                  <a:lnTo>
                    <a:pt x="1053309" y="491884"/>
                  </a:lnTo>
                  <a:lnTo>
                    <a:pt x="1046964" y="443871"/>
                  </a:lnTo>
                  <a:lnTo>
                    <a:pt x="1036617" y="397287"/>
                  </a:lnTo>
                  <a:lnTo>
                    <a:pt x="1022454" y="352324"/>
                  </a:lnTo>
                  <a:lnTo>
                    <a:pt x="1004662" y="309172"/>
                  </a:lnTo>
                  <a:lnTo>
                    <a:pt x="983425" y="268023"/>
                  </a:lnTo>
                  <a:lnTo>
                    <a:pt x="958931" y="229068"/>
                  </a:lnTo>
                  <a:lnTo>
                    <a:pt x="931365" y="192497"/>
                  </a:lnTo>
                  <a:lnTo>
                    <a:pt x="900914" y="158503"/>
                  </a:lnTo>
                  <a:lnTo>
                    <a:pt x="867764" y="127275"/>
                  </a:lnTo>
                  <a:lnTo>
                    <a:pt x="832101" y="99005"/>
                  </a:lnTo>
                  <a:lnTo>
                    <a:pt x="794111" y="73885"/>
                  </a:lnTo>
                  <a:lnTo>
                    <a:pt x="753981" y="52105"/>
                  </a:lnTo>
                  <a:lnTo>
                    <a:pt x="711896" y="33857"/>
                  </a:lnTo>
                  <a:lnTo>
                    <a:pt x="668042" y="19331"/>
                  </a:lnTo>
                  <a:lnTo>
                    <a:pt x="622606" y="8719"/>
                  </a:lnTo>
                  <a:lnTo>
                    <a:pt x="575774" y="2211"/>
                  </a:lnTo>
                  <a:lnTo>
                    <a:pt x="527732" y="0"/>
                  </a:lnTo>
                  <a:close/>
                </a:path>
              </a:pathLst>
            </a:custGeom>
            <a:solidFill>
              <a:srgbClr val="1C5BA2"/>
            </a:solidFill>
          </p:spPr>
          <p:txBody>
            <a:bodyPr wrap="square" lIns="0" tIns="0" rIns="0" bIns="0" rtlCol="0"/>
            <a:lstStyle/>
            <a:p>
              <a:endParaRPr sz="1092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002860" y="3074690"/>
            <a:ext cx="7674722" cy="1346537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3002" spc="576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沒有特別限制</a:t>
            </a:r>
            <a:r>
              <a:rPr sz="3002" spc="-3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，</a:t>
            </a:r>
            <a:r>
              <a:rPr sz="3002" spc="-212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 </a:t>
            </a:r>
            <a:r>
              <a:rPr sz="3002" spc="576" dirty="0" err="1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不一定要跟學科有</a:t>
            </a:r>
            <a:r>
              <a:rPr sz="3002" spc="-3" dirty="0" err="1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關</a:t>
            </a:r>
            <a:endParaRPr sz="1000" dirty="0">
              <a:latin typeface="微軟正黑體" panose="020B0604030504040204" pitchFamily="34" charset="-120"/>
              <a:ea typeface="微軟正黑體" panose="020B0604030504040204" pitchFamily="34" charset="-120"/>
              <a:cs typeface="UKIJ CJK"/>
            </a:endParaRPr>
          </a:p>
          <a:p>
            <a:pPr>
              <a:spcBef>
                <a:spcPts val="45"/>
              </a:spcBef>
            </a:pPr>
            <a:endParaRPr sz="2698" dirty="0">
              <a:latin typeface="微軟正黑體" panose="020B0604030504040204" pitchFamily="34" charset="-120"/>
              <a:ea typeface="微軟正黑體" panose="020B0604030504040204" pitchFamily="34" charset="-120"/>
              <a:cs typeface="UKIJ CJK"/>
            </a:endParaRPr>
          </a:p>
          <a:p>
            <a:pPr marL="7701">
              <a:spcBef>
                <a:spcPts val="3"/>
              </a:spcBef>
            </a:pPr>
            <a:r>
              <a:rPr sz="3002" spc="576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主題是否符合我的需求</a:t>
            </a:r>
            <a:r>
              <a:rPr sz="3002" spc="-3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、</a:t>
            </a:r>
            <a:r>
              <a:rPr sz="3002" spc="-227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 </a:t>
            </a:r>
            <a:r>
              <a:rPr sz="3002" spc="576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好奇</a:t>
            </a:r>
            <a:r>
              <a:rPr sz="3002" spc="-3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、</a:t>
            </a:r>
            <a:r>
              <a:rPr sz="3002" spc="-224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 </a:t>
            </a:r>
            <a:r>
              <a:rPr sz="3002" spc="576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興趣</a:t>
            </a:r>
            <a:r>
              <a:rPr sz="3002" spc="-3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？</a:t>
            </a:r>
            <a:endParaRPr sz="3002" dirty="0">
              <a:latin typeface="微軟正黑體" panose="020B0604030504040204" pitchFamily="34" charset="-120"/>
              <a:ea typeface="微軟正黑體" panose="020B0604030504040204" pitchFamily="34" charset="-120"/>
              <a:cs typeface="UKIJ CJ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8578" y="1989526"/>
            <a:ext cx="176745" cy="423343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2698" spc="-82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2</a:t>
            </a:r>
            <a:endParaRPr sz="2698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Bol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203727" y="4835630"/>
            <a:ext cx="1719449" cy="1745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5371" y="551208"/>
            <a:ext cx="5364719" cy="776889"/>
          </a:xfrm>
          <a:prstGeom prst="rect">
            <a:avLst/>
          </a:prstGeom>
        </p:spPr>
        <p:txBody>
          <a:bodyPr vert="horz" wrap="square" lIns="0" tIns="6931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5"/>
              </a:spcBef>
            </a:pPr>
            <a:r>
              <a:rPr sz="5003" spc="49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自主學習三大</a:t>
            </a:r>
            <a:r>
              <a:rPr sz="5003" spc="-6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endParaRPr sz="5003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1883" y="1945333"/>
            <a:ext cx="5364720" cy="51559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sz="3305" spc="572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需不需要其他人的幫助</a:t>
            </a:r>
            <a:r>
              <a:rPr sz="3305" spc="-6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？</a:t>
            </a:r>
            <a:endParaRPr sz="3305">
              <a:latin typeface="微軟正黑體" panose="020B0604030504040204" pitchFamily="34" charset="-120"/>
              <a:ea typeface="微軟正黑體" panose="020B0604030504040204" pitchFamily="34" charset="-120"/>
              <a:cs typeface="UKIJ CJ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16615" y="3048929"/>
            <a:ext cx="454761" cy="2734344"/>
          </a:xfrm>
          <a:custGeom>
            <a:avLst/>
            <a:gdLst/>
            <a:ahLst/>
            <a:cxnLst/>
            <a:rect l="l" t="t" r="r" b="b"/>
            <a:pathLst>
              <a:path w="749935" h="4509134">
                <a:moveTo>
                  <a:pt x="749922" y="4021975"/>
                </a:moveTo>
                <a:lnTo>
                  <a:pt x="0" y="3608057"/>
                </a:lnTo>
                <a:lnTo>
                  <a:pt x="0" y="4508665"/>
                </a:lnTo>
                <a:lnTo>
                  <a:pt x="749922" y="4021975"/>
                </a:lnTo>
                <a:close/>
              </a:path>
              <a:path w="749935" h="4509134">
                <a:moveTo>
                  <a:pt x="749922" y="2218055"/>
                </a:moveTo>
                <a:lnTo>
                  <a:pt x="0" y="1804035"/>
                </a:lnTo>
                <a:lnTo>
                  <a:pt x="0" y="2704630"/>
                </a:lnTo>
                <a:lnTo>
                  <a:pt x="749922" y="2218055"/>
                </a:lnTo>
                <a:close/>
              </a:path>
              <a:path w="749935" h="4509134">
                <a:moveTo>
                  <a:pt x="749922" y="414020"/>
                </a:moveTo>
                <a:lnTo>
                  <a:pt x="0" y="0"/>
                </a:lnTo>
                <a:lnTo>
                  <a:pt x="0" y="900607"/>
                </a:lnTo>
                <a:lnTo>
                  <a:pt x="749922" y="41402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092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02859" y="3074690"/>
            <a:ext cx="8129483" cy="263926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3002" spc="576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不需要什麼都靠自</a:t>
            </a:r>
            <a:r>
              <a:rPr sz="3002" spc="-3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己</a:t>
            </a:r>
            <a:endParaRPr sz="3002" dirty="0">
              <a:latin typeface="微軟正黑體" panose="020B0604030504040204" pitchFamily="34" charset="-120"/>
              <a:ea typeface="微軟正黑體" panose="020B0604030504040204" pitchFamily="34" charset="-120"/>
              <a:cs typeface="UKIJ CJK"/>
            </a:endParaRPr>
          </a:p>
          <a:p>
            <a:pPr marL="7701" marR="3081">
              <a:lnSpc>
                <a:spcPts val="8617"/>
              </a:lnSpc>
              <a:spcBef>
                <a:spcPts val="1119"/>
              </a:spcBef>
            </a:pPr>
            <a:r>
              <a:rPr sz="3002" spc="576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網路</a:t>
            </a:r>
            <a:r>
              <a:rPr sz="3002" spc="-3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、</a:t>
            </a:r>
            <a:r>
              <a:rPr sz="3002" spc="-227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 </a:t>
            </a:r>
            <a:r>
              <a:rPr sz="3002" spc="576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老師</a:t>
            </a:r>
            <a:r>
              <a:rPr sz="3002" spc="-3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、</a:t>
            </a:r>
            <a:r>
              <a:rPr sz="3002" spc="-224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 </a:t>
            </a:r>
            <a:r>
              <a:rPr sz="3002" spc="576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同學都可以是我的學習資</a:t>
            </a:r>
            <a:r>
              <a:rPr sz="3002" spc="-3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源 </a:t>
            </a:r>
            <a:r>
              <a:rPr sz="3002" spc="576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甚至可以組隊一起進</a:t>
            </a:r>
            <a:r>
              <a:rPr sz="3002" spc="-3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行</a:t>
            </a:r>
            <a:endParaRPr sz="3002" dirty="0">
              <a:latin typeface="微軟正黑體" panose="020B0604030504040204" pitchFamily="34" charset="-120"/>
              <a:ea typeface="微軟正黑體" panose="020B0604030504040204" pitchFamily="34" charset="-120"/>
              <a:cs typeface="UKIJ CJ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76583" y="1888358"/>
            <a:ext cx="640362" cy="656535"/>
          </a:xfrm>
          <a:custGeom>
            <a:avLst/>
            <a:gdLst/>
            <a:ahLst/>
            <a:cxnLst/>
            <a:rect l="l" t="t" r="r" b="b"/>
            <a:pathLst>
              <a:path w="1056004" h="1082675">
                <a:moveTo>
                  <a:pt x="527732" y="0"/>
                </a:moveTo>
                <a:lnTo>
                  <a:pt x="479706" y="2211"/>
                </a:lnTo>
                <a:lnTo>
                  <a:pt x="432886" y="8719"/>
                </a:lnTo>
                <a:lnTo>
                  <a:pt x="387459" y="19331"/>
                </a:lnTo>
                <a:lnTo>
                  <a:pt x="343611" y="33857"/>
                </a:lnTo>
                <a:lnTo>
                  <a:pt x="301529" y="52105"/>
                </a:lnTo>
                <a:lnTo>
                  <a:pt x="261399" y="73885"/>
                </a:lnTo>
                <a:lnTo>
                  <a:pt x="223408" y="99005"/>
                </a:lnTo>
                <a:lnTo>
                  <a:pt x="187743" y="127275"/>
                </a:lnTo>
                <a:lnTo>
                  <a:pt x="154589" y="158503"/>
                </a:lnTo>
                <a:lnTo>
                  <a:pt x="124133" y="192497"/>
                </a:lnTo>
                <a:lnTo>
                  <a:pt x="96562" y="229068"/>
                </a:lnTo>
                <a:lnTo>
                  <a:pt x="72062" y="268023"/>
                </a:lnTo>
                <a:lnTo>
                  <a:pt x="50820" y="309172"/>
                </a:lnTo>
                <a:lnTo>
                  <a:pt x="33022" y="352324"/>
                </a:lnTo>
                <a:lnTo>
                  <a:pt x="18854" y="397287"/>
                </a:lnTo>
                <a:lnTo>
                  <a:pt x="8504" y="443871"/>
                </a:lnTo>
                <a:lnTo>
                  <a:pt x="2157" y="491884"/>
                </a:lnTo>
                <a:lnTo>
                  <a:pt x="0" y="541135"/>
                </a:lnTo>
                <a:lnTo>
                  <a:pt x="2157" y="590402"/>
                </a:lnTo>
                <a:lnTo>
                  <a:pt x="8504" y="638430"/>
                </a:lnTo>
                <a:lnTo>
                  <a:pt x="18854" y="685027"/>
                </a:lnTo>
                <a:lnTo>
                  <a:pt x="33022" y="730001"/>
                </a:lnTo>
                <a:lnTo>
                  <a:pt x="50820" y="773163"/>
                </a:lnTo>
                <a:lnTo>
                  <a:pt x="72062" y="814320"/>
                </a:lnTo>
                <a:lnTo>
                  <a:pt x="96562" y="853283"/>
                </a:lnTo>
                <a:lnTo>
                  <a:pt x="124133" y="889859"/>
                </a:lnTo>
                <a:lnTo>
                  <a:pt x="154589" y="923859"/>
                </a:lnTo>
                <a:lnTo>
                  <a:pt x="187743" y="955090"/>
                </a:lnTo>
                <a:lnTo>
                  <a:pt x="223408" y="983363"/>
                </a:lnTo>
                <a:lnTo>
                  <a:pt x="261399" y="1008485"/>
                </a:lnTo>
                <a:lnTo>
                  <a:pt x="301529" y="1030267"/>
                </a:lnTo>
                <a:lnTo>
                  <a:pt x="343611" y="1048516"/>
                </a:lnTo>
                <a:lnTo>
                  <a:pt x="387459" y="1063043"/>
                </a:lnTo>
                <a:lnTo>
                  <a:pt x="432886" y="1073656"/>
                </a:lnTo>
                <a:lnTo>
                  <a:pt x="479706" y="1080163"/>
                </a:lnTo>
                <a:lnTo>
                  <a:pt x="527732" y="1082375"/>
                </a:lnTo>
                <a:lnTo>
                  <a:pt x="575774" y="1080163"/>
                </a:lnTo>
                <a:lnTo>
                  <a:pt x="622606" y="1073656"/>
                </a:lnTo>
                <a:lnTo>
                  <a:pt x="668042" y="1063043"/>
                </a:lnTo>
                <a:lnTo>
                  <a:pt x="711896" y="1048516"/>
                </a:lnTo>
                <a:lnTo>
                  <a:pt x="753981" y="1030267"/>
                </a:lnTo>
                <a:lnTo>
                  <a:pt x="794111" y="1008485"/>
                </a:lnTo>
                <a:lnTo>
                  <a:pt x="832101" y="983363"/>
                </a:lnTo>
                <a:lnTo>
                  <a:pt x="867764" y="955090"/>
                </a:lnTo>
                <a:lnTo>
                  <a:pt x="900914" y="923859"/>
                </a:lnTo>
                <a:lnTo>
                  <a:pt x="931365" y="889859"/>
                </a:lnTo>
                <a:lnTo>
                  <a:pt x="958931" y="853283"/>
                </a:lnTo>
                <a:lnTo>
                  <a:pt x="983425" y="814320"/>
                </a:lnTo>
                <a:lnTo>
                  <a:pt x="1004662" y="773163"/>
                </a:lnTo>
                <a:lnTo>
                  <a:pt x="1022454" y="730001"/>
                </a:lnTo>
                <a:lnTo>
                  <a:pt x="1036617" y="685027"/>
                </a:lnTo>
                <a:lnTo>
                  <a:pt x="1046964" y="638430"/>
                </a:lnTo>
                <a:lnTo>
                  <a:pt x="1053309" y="590402"/>
                </a:lnTo>
                <a:lnTo>
                  <a:pt x="1055465" y="541135"/>
                </a:lnTo>
                <a:lnTo>
                  <a:pt x="1053309" y="491884"/>
                </a:lnTo>
                <a:lnTo>
                  <a:pt x="1046964" y="443871"/>
                </a:lnTo>
                <a:lnTo>
                  <a:pt x="1036617" y="397287"/>
                </a:lnTo>
                <a:lnTo>
                  <a:pt x="1022454" y="352324"/>
                </a:lnTo>
                <a:lnTo>
                  <a:pt x="1004662" y="309172"/>
                </a:lnTo>
                <a:lnTo>
                  <a:pt x="983425" y="268023"/>
                </a:lnTo>
                <a:lnTo>
                  <a:pt x="958931" y="229068"/>
                </a:lnTo>
                <a:lnTo>
                  <a:pt x="931365" y="192497"/>
                </a:lnTo>
                <a:lnTo>
                  <a:pt x="900914" y="158503"/>
                </a:lnTo>
                <a:lnTo>
                  <a:pt x="867764" y="127275"/>
                </a:lnTo>
                <a:lnTo>
                  <a:pt x="832101" y="99005"/>
                </a:lnTo>
                <a:lnTo>
                  <a:pt x="794111" y="73885"/>
                </a:lnTo>
                <a:lnTo>
                  <a:pt x="753981" y="52105"/>
                </a:lnTo>
                <a:lnTo>
                  <a:pt x="711896" y="33857"/>
                </a:lnTo>
                <a:lnTo>
                  <a:pt x="668042" y="19331"/>
                </a:lnTo>
                <a:lnTo>
                  <a:pt x="622606" y="8719"/>
                </a:lnTo>
                <a:lnTo>
                  <a:pt x="575774" y="2211"/>
                </a:lnTo>
                <a:lnTo>
                  <a:pt x="527732" y="0"/>
                </a:lnTo>
                <a:close/>
              </a:path>
            </a:pathLst>
          </a:custGeom>
          <a:solidFill>
            <a:srgbClr val="1C5BA2"/>
          </a:solidFill>
        </p:spPr>
        <p:txBody>
          <a:bodyPr wrap="square" lIns="0" tIns="0" rIns="0" bIns="0" rtlCol="0"/>
          <a:lstStyle/>
          <a:p>
            <a:endParaRPr sz="1092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08578" y="1989526"/>
            <a:ext cx="176745" cy="423343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2698" spc="-82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Mono CJK JP Bold"/>
              </a:rPr>
              <a:t>3</a:t>
            </a:r>
            <a:endParaRPr sz="2698">
              <a:latin typeface="微軟正黑體" panose="020B0604030504040204" pitchFamily="34" charset="-120"/>
              <a:ea typeface="微軟正黑體" panose="020B0604030504040204" pitchFamily="34" charset="-120"/>
              <a:cs typeface="Noto Sans Mono CJK JP 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03727" y="4835630"/>
            <a:ext cx="1719449" cy="1745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圖片 24">
            <a:extLst>
              <a:ext uri="{FF2B5EF4-FFF2-40B4-BE49-F238E27FC236}">
                <a16:creationId xmlns:a16="http://schemas.microsoft.com/office/drawing/2014/main" id="{DBCC816F-6127-403C-BE9D-5DBF69808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2" y="2932578"/>
            <a:ext cx="2590804" cy="259080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248850" y="1277026"/>
            <a:ext cx="8147480" cy="776889"/>
          </a:xfrm>
          <a:prstGeom prst="rect">
            <a:avLst/>
          </a:prstGeom>
        </p:spPr>
        <p:txBody>
          <a:bodyPr vert="horz" wrap="square" lIns="0" tIns="6931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5"/>
              </a:spcBef>
            </a:pPr>
            <a:r>
              <a:rPr sz="5003" spc="49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自主學習</a:t>
            </a:r>
            <a:r>
              <a:rPr sz="5003" spc="-6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sz="5003" spc="-676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sz="5003" spc="49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你的困境</a:t>
            </a:r>
            <a:r>
              <a:rPr sz="5003" spc="506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是</a:t>
            </a:r>
            <a:r>
              <a:rPr sz="5003" b="1" spc="-6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…</a:t>
            </a:r>
            <a:endParaRPr sz="5003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5B70837-6606-4CBC-8425-5AE682E6B39C}"/>
              </a:ext>
            </a:extLst>
          </p:cNvPr>
          <p:cNvSpPr txBox="1"/>
          <p:nvPr/>
        </p:nvSpPr>
        <p:spPr>
          <a:xfrm>
            <a:off x="314778" y="4965425"/>
            <a:ext cx="3003181" cy="132343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不了解自己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5AB294C1-183B-47D5-9901-A5EF4A40F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24" y="2872009"/>
            <a:ext cx="2590804" cy="2590804"/>
          </a:xfrm>
          <a:prstGeom prst="rect">
            <a:avLst/>
          </a:prstGeom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1634D478-BE9C-40A4-BDC6-CAF39DA89C24}"/>
              </a:ext>
            </a:extLst>
          </p:cNvPr>
          <p:cNvSpPr txBox="1"/>
          <p:nvPr/>
        </p:nvSpPr>
        <p:spPr>
          <a:xfrm>
            <a:off x="3401036" y="4974477"/>
            <a:ext cx="3003181" cy="132343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找不到主題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20C96AEA-B815-41F1-A64A-148F7E360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371" y="2990169"/>
            <a:ext cx="2338565" cy="2362441"/>
          </a:xfrm>
          <a:prstGeom prst="rect">
            <a:avLst/>
          </a:prstGeom>
        </p:spPr>
      </p:pic>
      <p:sp>
        <p:nvSpPr>
          <p:cNvPr id="31" name="文字方塊 30">
            <a:extLst>
              <a:ext uri="{FF2B5EF4-FFF2-40B4-BE49-F238E27FC236}">
                <a16:creationId xmlns:a16="http://schemas.microsoft.com/office/drawing/2014/main" id="{1F46230D-A317-4C62-BBCA-67751C636014}"/>
              </a:ext>
            </a:extLst>
          </p:cNvPr>
          <p:cNvSpPr txBox="1"/>
          <p:nvPr/>
        </p:nvSpPr>
        <p:spPr>
          <a:xfrm>
            <a:off x="6238063" y="4971167"/>
            <a:ext cx="3003181" cy="132343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不知道目標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8D365E7D-D514-4E47-BED7-7BA17E07AC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976" y="2872009"/>
            <a:ext cx="2598762" cy="2598762"/>
          </a:xfrm>
          <a:prstGeom prst="rect">
            <a:avLst/>
          </a:prstGeom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1F1CB155-3452-41A9-825B-80EBE8FE4CB6}"/>
              </a:ext>
            </a:extLst>
          </p:cNvPr>
          <p:cNvSpPr txBox="1"/>
          <p:nvPr/>
        </p:nvSpPr>
        <p:spPr>
          <a:xfrm>
            <a:off x="9269063" y="4965426"/>
            <a:ext cx="2752588" cy="132343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不清楚做法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橢圓 9">
            <a:extLst>
              <a:ext uri="{FF2B5EF4-FFF2-40B4-BE49-F238E27FC236}">
                <a16:creationId xmlns:a16="http://schemas.microsoft.com/office/drawing/2014/main" id="{AA516817-0A0D-450A-A2DB-A0B119BFA6FF}"/>
              </a:ext>
            </a:extLst>
          </p:cNvPr>
          <p:cNvSpPr/>
          <p:nvPr/>
        </p:nvSpPr>
        <p:spPr>
          <a:xfrm>
            <a:off x="3927814" y="4400422"/>
            <a:ext cx="1580321" cy="58477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D6A3E44B-03AB-4E70-AB4E-8EFF9292FE95}"/>
              </a:ext>
            </a:extLst>
          </p:cNvPr>
          <p:cNvSpPr/>
          <p:nvPr/>
        </p:nvSpPr>
        <p:spPr>
          <a:xfrm>
            <a:off x="3945835" y="2054225"/>
            <a:ext cx="1580321" cy="58477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EBBE4C5-CB1C-446C-BD18-01FE43EC5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你認識自己嗎？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A66CB05-CB17-48C2-A23A-7BC4A4DCE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225"/>
            <a:ext cx="4351338" cy="4351338"/>
          </a:xfrm>
        </p:spPr>
      </p:pic>
      <p:sp>
        <p:nvSpPr>
          <p:cNvPr id="8" name="object 12">
            <a:extLst>
              <a:ext uri="{FF2B5EF4-FFF2-40B4-BE49-F238E27FC236}">
                <a16:creationId xmlns:a16="http://schemas.microsoft.com/office/drawing/2014/main" id="{B4B20C1D-DA62-4308-8126-EB4B892920A3}"/>
              </a:ext>
            </a:extLst>
          </p:cNvPr>
          <p:cNvSpPr txBox="1"/>
          <p:nvPr/>
        </p:nvSpPr>
        <p:spPr>
          <a:xfrm>
            <a:off x="4154556" y="1924919"/>
            <a:ext cx="6921857" cy="14304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5940"/>
              </a:lnSpc>
              <a:spcBef>
                <a:spcPts val="95"/>
              </a:spcBef>
            </a:pPr>
            <a:r>
              <a:rPr lang="zh-TW" altLang="en-US" sz="3200" spc="675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能力：</a:t>
            </a:r>
            <a:r>
              <a:rPr sz="3200" spc="675" dirty="0" err="1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你覺得自己</a:t>
            </a:r>
            <a:r>
              <a:rPr sz="3200" b="0" spc="675" dirty="0" err="1">
                <a:solidFill>
                  <a:srgbClr val="004F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擅長的能</a:t>
            </a:r>
            <a:r>
              <a:rPr sz="3200" b="0" spc="-5" dirty="0" err="1">
                <a:solidFill>
                  <a:srgbClr val="004F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力</a:t>
            </a:r>
            <a:endParaRPr sz="3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endParaRPr>
          </a:p>
          <a:p>
            <a:pPr marL="12700">
              <a:lnSpc>
                <a:spcPts val="5940"/>
              </a:lnSpc>
            </a:pPr>
            <a:r>
              <a:rPr lang="zh-TW" altLang="en-US" sz="3200" spc="-5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             （</a:t>
            </a:r>
            <a:r>
              <a:rPr sz="3200" spc="-625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 </a:t>
            </a:r>
            <a:r>
              <a:rPr sz="3200" spc="675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不用跟別人比</a:t>
            </a:r>
            <a:r>
              <a:rPr sz="3200" spc="-5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～</a:t>
            </a:r>
            <a:r>
              <a:rPr sz="3200" spc="-625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）</a:t>
            </a:r>
            <a:endParaRPr sz="3200" dirty="0">
              <a:latin typeface="微軟正黑體" panose="020B0604030504040204" pitchFamily="34" charset="-120"/>
              <a:ea typeface="微軟正黑體" panose="020B0604030504040204" pitchFamily="34" charset="-120"/>
              <a:cs typeface="UKIJ CJK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AF198FB-FC78-4717-984B-ECD9CF9E806B}"/>
              </a:ext>
            </a:extLst>
          </p:cNvPr>
          <p:cNvSpPr/>
          <p:nvPr/>
        </p:nvSpPr>
        <p:spPr>
          <a:xfrm>
            <a:off x="4154556" y="4229894"/>
            <a:ext cx="7851912" cy="1510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5940"/>
              </a:lnSpc>
              <a:spcBef>
                <a:spcPts val="95"/>
              </a:spcBef>
            </a:pPr>
            <a:r>
              <a:rPr lang="zh-TW" altLang="en-US" sz="3200" spc="675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興趣：你有空時</a:t>
            </a:r>
            <a:r>
              <a:rPr lang="zh-TW" altLang="en-US" sz="3200" spc="675" dirty="0">
                <a:solidFill>
                  <a:srgbClr val="004F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喜歡做什</a:t>
            </a:r>
            <a:r>
              <a:rPr lang="zh-TW" altLang="en-US" sz="3200" spc="-5" dirty="0">
                <a:solidFill>
                  <a:srgbClr val="004F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麼？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endParaRPr>
          </a:p>
          <a:p>
            <a:pPr marL="12700">
              <a:lnSpc>
                <a:spcPts val="5940"/>
              </a:lnSpc>
            </a:pPr>
            <a:r>
              <a:rPr lang="zh-TW" altLang="en-US" sz="3200" spc="675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        做什麼事會讓你覺</a:t>
            </a:r>
            <a:r>
              <a:rPr lang="zh-TW" altLang="en-US" sz="3200" spc="680" dirty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得</a:t>
            </a:r>
            <a:r>
              <a:rPr lang="zh-TW" altLang="en-US" sz="3200" spc="675" dirty="0">
                <a:solidFill>
                  <a:srgbClr val="004F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有</a:t>
            </a:r>
            <a:r>
              <a:rPr lang="zh-TW" altLang="en-US" sz="3200" spc="-5" dirty="0">
                <a:solidFill>
                  <a:srgbClr val="004F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趣？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320A459C-F07D-437D-9824-6E13D124A5C0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955590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0CA562-5EF7-40F2-8F32-AC84475E3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發想方向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286B6852-6EEC-46F4-B3AB-446A5820188E}"/>
              </a:ext>
            </a:extLst>
          </p:cNvPr>
          <p:cNvGrpSpPr/>
          <p:nvPr/>
        </p:nvGrpSpPr>
        <p:grpSpPr>
          <a:xfrm>
            <a:off x="2564296" y="2146852"/>
            <a:ext cx="6152321" cy="4149587"/>
            <a:chOff x="2564296" y="1436204"/>
            <a:chExt cx="6728791" cy="4860235"/>
          </a:xfrm>
        </p:grpSpPr>
        <p:cxnSp>
          <p:nvCxnSpPr>
            <p:cNvPr id="5" name="直線單箭頭接點 4">
              <a:extLst>
                <a:ext uri="{FF2B5EF4-FFF2-40B4-BE49-F238E27FC236}">
                  <a16:creationId xmlns:a16="http://schemas.microsoft.com/office/drawing/2014/main" id="{CA92118F-F772-47DA-B569-1886DB78B2A1}"/>
                </a:ext>
              </a:extLst>
            </p:cNvPr>
            <p:cNvCxnSpPr>
              <a:cxnSpLocks/>
            </p:cNvCxnSpPr>
            <p:nvPr/>
          </p:nvCxnSpPr>
          <p:spPr>
            <a:xfrm>
              <a:off x="2564296" y="3866322"/>
              <a:ext cx="6728791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直線單箭頭接點 6">
              <a:extLst>
                <a:ext uri="{FF2B5EF4-FFF2-40B4-BE49-F238E27FC236}">
                  <a16:creationId xmlns:a16="http://schemas.microsoft.com/office/drawing/2014/main" id="{F0A1814C-8425-4D63-A116-10D2B42861A0}"/>
                </a:ext>
              </a:extLst>
            </p:cNvPr>
            <p:cNvCxnSpPr/>
            <p:nvPr/>
          </p:nvCxnSpPr>
          <p:spPr>
            <a:xfrm>
              <a:off x="5695122" y="1436204"/>
              <a:ext cx="0" cy="4860235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A5A0007-BA77-4534-9EA5-2D0C3DF93CD0}"/>
              </a:ext>
            </a:extLst>
          </p:cNvPr>
          <p:cNvSpPr txBox="1"/>
          <p:nvPr/>
        </p:nvSpPr>
        <p:spPr>
          <a:xfrm>
            <a:off x="4905095" y="1490870"/>
            <a:ext cx="1043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擅長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FDC95FB1-2FF7-440A-B777-9911689C3250}"/>
              </a:ext>
            </a:extLst>
          </p:cNvPr>
          <p:cNvSpPr txBox="1"/>
          <p:nvPr/>
        </p:nvSpPr>
        <p:spPr>
          <a:xfrm>
            <a:off x="4604500" y="6273225"/>
            <a:ext cx="1644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不擅長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E29356F-E1A2-443D-9679-F92FAF748271}"/>
              </a:ext>
            </a:extLst>
          </p:cNvPr>
          <p:cNvSpPr txBox="1"/>
          <p:nvPr/>
        </p:nvSpPr>
        <p:spPr>
          <a:xfrm>
            <a:off x="999909" y="3929257"/>
            <a:ext cx="1644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有興趣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A6F8295-8E64-4A48-AE96-12E13616CAE9}"/>
              </a:ext>
            </a:extLst>
          </p:cNvPr>
          <p:cNvSpPr txBox="1"/>
          <p:nvPr/>
        </p:nvSpPr>
        <p:spPr>
          <a:xfrm>
            <a:off x="8716618" y="3929256"/>
            <a:ext cx="1644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沒興趣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0B99405-B025-4C2A-9323-AC28F20805BF}"/>
              </a:ext>
            </a:extLst>
          </p:cNvPr>
          <p:cNvSpPr txBox="1"/>
          <p:nvPr/>
        </p:nvSpPr>
        <p:spPr>
          <a:xfrm>
            <a:off x="2872409" y="2504661"/>
            <a:ext cx="224624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適合成為自主學習方向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74C174EE-E52D-47F3-AD6E-792F630BD270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0060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FF1238-9A08-4A97-A22C-2D8E24EDE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pc="985" dirty="0">
                <a:solidFill>
                  <a:srgbClr val="585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如何聚焦自主學</a:t>
            </a:r>
            <a:r>
              <a:rPr lang="zh-TW" altLang="en-US" spc="990" dirty="0">
                <a:solidFill>
                  <a:srgbClr val="585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  <a:r>
              <a:rPr lang="zh-TW" altLang="en-US" spc="985" dirty="0">
                <a:solidFill>
                  <a:srgbClr val="585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pc="990" dirty="0">
                <a:solidFill>
                  <a:srgbClr val="585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r>
              <a:rPr lang="zh-TW" altLang="en-US" dirty="0">
                <a:solidFill>
                  <a:srgbClr val="585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  </a:t>
            </a:r>
            <a:br>
              <a:rPr lang="en-US" altLang="zh-TW" dirty="0">
                <a:solidFill>
                  <a:srgbClr val="585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pc="990" dirty="0">
                <a:solidFill>
                  <a:srgbClr val="585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哪裡有可靠的參考閱讀資料</a:t>
            </a:r>
            <a:r>
              <a:rPr lang="zh-TW" altLang="en-US" spc="5" dirty="0">
                <a:solidFill>
                  <a:srgbClr val="585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2ADA49F-D19D-4C94-8542-F07E5F0A9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65" y="3967417"/>
            <a:ext cx="4339835" cy="2890583"/>
          </a:xfr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072FA5E-F5EB-4EE4-A70F-AA6E55999D4C}"/>
              </a:ext>
            </a:extLst>
          </p:cNvPr>
          <p:cNvSpPr txBox="1"/>
          <p:nvPr/>
        </p:nvSpPr>
        <p:spPr>
          <a:xfrm>
            <a:off x="1083365" y="2464904"/>
            <a:ext cx="55261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天下資料庫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Hyread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全文資料庫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科學人資料庫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500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輯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地球圖輯隊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各大學開放式課程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另外於此網站中整理各式資源請參考利用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自主學習行動網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AC860D9B-04AD-475B-B89F-7A519A3BF2D1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068537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BD2D15-7309-4AC0-B602-3A77EA106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自主學習流程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08D8C62-8327-4353-8E48-F4260D083E42}"/>
              </a:ext>
            </a:extLst>
          </p:cNvPr>
          <p:cNvSpPr txBox="1"/>
          <p:nvPr/>
        </p:nvSpPr>
        <p:spPr>
          <a:xfrm>
            <a:off x="3505199" y="1922720"/>
            <a:ext cx="1646583" cy="5232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搜索資料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B73D3E3-4482-4C28-BFC3-6EC0D6E88353}"/>
              </a:ext>
            </a:extLst>
          </p:cNvPr>
          <p:cNvSpPr txBox="1"/>
          <p:nvPr/>
        </p:nvSpPr>
        <p:spPr>
          <a:xfrm>
            <a:off x="551620" y="1922720"/>
            <a:ext cx="1646583" cy="5232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確認主題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0873552-EF19-4ACE-8427-2842CDD500E2}"/>
              </a:ext>
            </a:extLst>
          </p:cNvPr>
          <p:cNvSpPr txBox="1"/>
          <p:nvPr/>
        </p:nvSpPr>
        <p:spPr>
          <a:xfrm>
            <a:off x="6095999" y="1924878"/>
            <a:ext cx="1646583" cy="5232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撰寫計畫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6EEDC36-21BA-4EDA-A2BB-D41005EC89A7}"/>
              </a:ext>
            </a:extLst>
          </p:cNvPr>
          <p:cNvSpPr txBox="1"/>
          <p:nvPr/>
        </p:nvSpPr>
        <p:spPr>
          <a:xfrm>
            <a:off x="8514521" y="1924878"/>
            <a:ext cx="1646583" cy="5232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計畫審查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8BDBC02-D392-4C31-A1A5-570EC3FB5327}"/>
              </a:ext>
            </a:extLst>
          </p:cNvPr>
          <p:cNvSpPr txBox="1"/>
          <p:nvPr/>
        </p:nvSpPr>
        <p:spPr>
          <a:xfrm>
            <a:off x="10489095" y="3588026"/>
            <a:ext cx="1646583" cy="5232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執行計畫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3497614-3789-4F9C-8393-2E1F5C140D48}"/>
              </a:ext>
            </a:extLst>
          </p:cNvPr>
          <p:cNvSpPr txBox="1"/>
          <p:nvPr/>
        </p:nvSpPr>
        <p:spPr>
          <a:xfrm>
            <a:off x="8514522" y="4923182"/>
            <a:ext cx="1646583" cy="5232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每周檢核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B1369CC-CEEA-4E4B-819B-F3A9A6CFB79D}"/>
              </a:ext>
            </a:extLst>
          </p:cNvPr>
          <p:cNvSpPr txBox="1"/>
          <p:nvPr/>
        </p:nvSpPr>
        <p:spPr>
          <a:xfrm>
            <a:off x="6096000" y="4923182"/>
            <a:ext cx="1646583" cy="5232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完成計畫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0F3F8A2-A329-49C4-9C32-D806142F5C5D}"/>
              </a:ext>
            </a:extLst>
          </p:cNvPr>
          <p:cNvSpPr txBox="1"/>
          <p:nvPr/>
        </p:nvSpPr>
        <p:spPr>
          <a:xfrm>
            <a:off x="3142421" y="4923182"/>
            <a:ext cx="2372140" cy="5232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撰寫成果報告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1955CA1-2A4E-48F6-BF91-DCF0D5084B06}"/>
              </a:ext>
            </a:extLst>
          </p:cNvPr>
          <p:cNvSpPr txBox="1"/>
          <p:nvPr/>
        </p:nvSpPr>
        <p:spPr>
          <a:xfrm>
            <a:off x="188842" y="4923182"/>
            <a:ext cx="2372140" cy="52322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上傳歷程平台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6" name="接點: 肘形 15">
            <a:extLst>
              <a:ext uri="{FF2B5EF4-FFF2-40B4-BE49-F238E27FC236}">
                <a16:creationId xmlns:a16="http://schemas.microsoft.com/office/drawing/2014/main" id="{52F540FF-AE13-4848-B335-09F05DCCA7C3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2198203" y="2184330"/>
            <a:ext cx="1306996" cy="1270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接點: 肘形 17">
            <a:extLst>
              <a:ext uri="{FF2B5EF4-FFF2-40B4-BE49-F238E27FC236}">
                <a16:creationId xmlns:a16="http://schemas.microsoft.com/office/drawing/2014/main" id="{BF2D7090-1E6F-4185-B052-4F5FA7EECD69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5151782" y="2184330"/>
            <a:ext cx="944217" cy="2158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接點: 肘形 24">
            <a:extLst>
              <a:ext uri="{FF2B5EF4-FFF2-40B4-BE49-F238E27FC236}">
                <a16:creationId xmlns:a16="http://schemas.microsoft.com/office/drawing/2014/main" id="{6D4A6A4A-1CA9-475A-B222-E122920722AE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7742582" y="2186488"/>
            <a:ext cx="771939" cy="1270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接點: 肘形 27">
            <a:extLst>
              <a:ext uri="{FF2B5EF4-FFF2-40B4-BE49-F238E27FC236}">
                <a16:creationId xmlns:a16="http://schemas.microsoft.com/office/drawing/2014/main" id="{DF12B811-963E-4FB7-B917-A0FED903708F}"/>
              </a:ext>
            </a:extLst>
          </p:cNvPr>
          <p:cNvCxnSpPr>
            <a:cxnSpLocks/>
            <a:stCxn id="9" idx="3"/>
            <a:endCxn id="10" idx="0"/>
          </p:cNvCxnSpPr>
          <p:nvPr/>
        </p:nvCxnSpPr>
        <p:spPr>
          <a:xfrm>
            <a:off x="10161104" y="2186488"/>
            <a:ext cx="1151283" cy="140153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接點: 肘形 31">
            <a:extLst>
              <a:ext uri="{FF2B5EF4-FFF2-40B4-BE49-F238E27FC236}">
                <a16:creationId xmlns:a16="http://schemas.microsoft.com/office/drawing/2014/main" id="{A28B8DDC-DF03-40BF-B415-B9F91EAA4CF0}"/>
              </a:ext>
            </a:extLst>
          </p:cNvPr>
          <p:cNvCxnSpPr>
            <a:cxnSpLocks/>
            <a:stCxn id="10" idx="2"/>
            <a:endCxn id="11" idx="3"/>
          </p:cNvCxnSpPr>
          <p:nvPr/>
        </p:nvCxnSpPr>
        <p:spPr>
          <a:xfrm rot="5400000">
            <a:off x="10199973" y="4072378"/>
            <a:ext cx="1073546" cy="1151282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接點: 肘形 34">
            <a:extLst>
              <a:ext uri="{FF2B5EF4-FFF2-40B4-BE49-F238E27FC236}">
                <a16:creationId xmlns:a16="http://schemas.microsoft.com/office/drawing/2014/main" id="{CFBF333F-5EC8-4AE0-838F-E884B9FD3E3D}"/>
              </a:ext>
            </a:extLst>
          </p:cNvPr>
          <p:cNvCxnSpPr>
            <a:cxnSpLocks/>
            <a:stCxn id="11" idx="1"/>
            <a:endCxn id="12" idx="3"/>
          </p:cNvCxnSpPr>
          <p:nvPr/>
        </p:nvCxnSpPr>
        <p:spPr>
          <a:xfrm rot="10800000">
            <a:off x="7742584" y="5184792"/>
            <a:ext cx="771939" cy="1270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接點: 肘形 37">
            <a:extLst>
              <a:ext uri="{FF2B5EF4-FFF2-40B4-BE49-F238E27FC236}">
                <a16:creationId xmlns:a16="http://schemas.microsoft.com/office/drawing/2014/main" id="{4FC61FA2-6580-4AB3-BC5B-7BA427271CFA}"/>
              </a:ext>
            </a:extLst>
          </p:cNvPr>
          <p:cNvCxnSpPr>
            <a:cxnSpLocks/>
            <a:stCxn id="12" idx="1"/>
            <a:endCxn id="13" idx="3"/>
          </p:cNvCxnSpPr>
          <p:nvPr/>
        </p:nvCxnSpPr>
        <p:spPr>
          <a:xfrm rot="10800000">
            <a:off x="5514562" y="5184792"/>
            <a:ext cx="581439" cy="1270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接點: 肘形 40">
            <a:extLst>
              <a:ext uri="{FF2B5EF4-FFF2-40B4-BE49-F238E27FC236}">
                <a16:creationId xmlns:a16="http://schemas.microsoft.com/office/drawing/2014/main" id="{7EF3B0CC-BC75-4D87-8E0D-F620B60EE5CF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rot="10800000">
            <a:off x="2560983" y="5184792"/>
            <a:ext cx="581439" cy="1270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bject 2">
            <a:extLst>
              <a:ext uri="{FF2B5EF4-FFF2-40B4-BE49-F238E27FC236}">
                <a16:creationId xmlns:a16="http://schemas.microsoft.com/office/drawing/2014/main" id="{2978E199-AFD9-42C4-97CA-55327905D4F6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51A4193-3FAE-4516-BA02-D58D5E768FE2}"/>
              </a:ext>
            </a:extLst>
          </p:cNvPr>
          <p:cNvSpPr txBox="1"/>
          <p:nvPr/>
        </p:nvSpPr>
        <p:spPr>
          <a:xfrm>
            <a:off x="8038010" y="2708366"/>
            <a:ext cx="2534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2/18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日前完成。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確認計畫的可執行性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確認具有學習內容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928839D4-E40E-41E0-BBD5-B307254B9887}"/>
              </a:ext>
            </a:extLst>
          </p:cNvPr>
          <p:cNvSpPr txBox="1"/>
          <p:nvPr/>
        </p:nvSpPr>
        <p:spPr>
          <a:xfrm>
            <a:off x="8070714" y="5569545"/>
            <a:ext cx="3150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確實瞭解學生執行狀況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提供學生協助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6604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33F0A7-32C7-4104-8242-CB689EC2C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990" dirty="0">
                <a:solidFill>
                  <a:srgbClr val="585858"/>
                </a:solidFill>
              </a:rPr>
              <a:t>學習計畫產出</a:t>
            </a:r>
            <a:r>
              <a:rPr lang="zh-TW" altLang="en-US" spc="985" dirty="0">
                <a:solidFill>
                  <a:srgbClr val="585858"/>
                </a:solidFill>
              </a:rPr>
              <a:t>實作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36FCE8-FE11-4902-98B9-2C9429F5E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pc="509" dirty="0">
                <a:solidFill>
                  <a:srgbClr val="074F9D"/>
                </a:solidFill>
                <a:latin typeface="Noto Sans CJK JP Medium"/>
                <a:cs typeface="Noto Sans CJK JP Medium"/>
              </a:rPr>
              <a:t>從自己的興趣發想主題</a:t>
            </a:r>
            <a:endParaRPr lang="en-US" altLang="zh-TW" spc="509" dirty="0">
              <a:solidFill>
                <a:srgbClr val="074F9D"/>
              </a:solidFill>
              <a:latin typeface="Noto Sans CJK JP Medium"/>
              <a:cs typeface="Noto Sans CJK JP Medium"/>
            </a:endParaRPr>
          </a:p>
          <a:p>
            <a:endParaRPr lang="en-US" altLang="zh-TW" spc="509" dirty="0">
              <a:solidFill>
                <a:srgbClr val="074F9D"/>
              </a:solidFill>
              <a:latin typeface="Noto Sans CJK JP Medium"/>
              <a:cs typeface="Noto Sans CJK JP Medium"/>
            </a:endParaRPr>
          </a:p>
          <a:p>
            <a:r>
              <a:rPr lang="zh-TW" altLang="en-US" spc="509" dirty="0">
                <a:solidFill>
                  <a:srgbClr val="074F9D"/>
                </a:solidFill>
                <a:latin typeface="Noto Sans CJK JP Medium"/>
                <a:cs typeface="Noto Sans CJK JP Medium"/>
              </a:rPr>
              <a:t>地毯式搜尋</a:t>
            </a:r>
            <a:r>
              <a:rPr lang="zh-TW" altLang="en-US" spc="509" dirty="0">
                <a:solidFill>
                  <a:srgbClr val="585858"/>
                </a:solidFill>
                <a:latin typeface="UKIJ CJK"/>
                <a:cs typeface="UKIJ CJK"/>
              </a:rPr>
              <a:t>你剛才發想</a:t>
            </a:r>
            <a:r>
              <a:rPr lang="zh-TW" altLang="en-US" spc="495" dirty="0">
                <a:solidFill>
                  <a:srgbClr val="585858"/>
                </a:solidFill>
                <a:latin typeface="UKIJ CJK"/>
                <a:cs typeface="UKIJ CJK"/>
              </a:rPr>
              <a:t>的</a:t>
            </a:r>
            <a:r>
              <a:rPr lang="zh-TW" altLang="en-US" spc="509" dirty="0">
                <a:solidFill>
                  <a:srgbClr val="585858"/>
                </a:solidFill>
                <a:latin typeface="UKIJ CJK"/>
                <a:cs typeface="UKIJ CJK"/>
              </a:rPr>
              <a:t>主題</a:t>
            </a:r>
            <a:r>
              <a:rPr lang="zh-TW" altLang="en-US" spc="20" dirty="0">
                <a:solidFill>
                  <a:srgbClr val="585858"/>
                </a:solidFill>
                <a:latin typeface="UKIJ CJK"/>
                <a:cs typeface="UKIJ CJK"/>
              </a:rPr>
              <a:t>， </a:t>
            </a:r>
            <a:endParaRPr lang="en-US" altLang="zh-TW" spc="20" dirty="0">
              <a:solidFill>
                <a:srgbClr val="585858"/>
              </a:solidFill>
              <a:latin typeface="UKIJ CJK"/>
              <a:cs typeface="UKIJ CJK"/>
            </a:endParaRPr>
          </a:p>
          <a:p>
            <a:pPr marL="0" indent="0">
              <a:buNone/>
            </a:pPr>
            <a:r>
              <a:rPr lang="zh-TW" altLang="en-US" spc="20" dirty="0">
                <a:solidFill>
                  <a:srgbClr val="585858"/>
                </a:solidFill>
                <a:latin typeface="UKIJ CJK"/>
                <a:cs typeface="UKIJ CJK"/>
              </a:rPr>
              <a:t>   </a:t>
            </a:r>
            <a:r>
              <a:rPr lang="zh-TW" altLang="en-US" spc="509" dirty="0">
                <a:solidFill>
                  <a:srgbClr val="585858"/>
                </a:solidFill>
                <a:latin typeface="UKIJ CJK"/>
                <a:cs typeface="UKIJ CJK"/>
              </a:rPr>
              <a:t>並利</a:t>
            </a:r>
            <a:r>
              <a:rPr lang="zh-TW" altLang="en-US" spc="515" dirty="0">
                <a:solidFill>
                  <a:srgbClr val="585858"/>
                </a:solidFill>
                <a:latin typeface="UKIJ CJK"/>
                <a:cs typeface="UKIJ CJK"/>
              </a:rPr>
              <a:t>用</a:t>
            </a:r>
            <a:r>
              <a:rPr lang="en-US" altLang="zh-TW" spc="560" dirty="0">
                <a:solidFill>
                  <a:srgbClr val="074F9D"/>
                </a:solidFill>
                <a:latin typeface="Noto Sans CJK JP Medium"/>
                <a:cs typeface="Noto Sans CJK JP Medium"/>
              </a:rPr>
              <a:t>SMARTER</a:t>
            </a:r>
            <a:r>
              <a:rPr lang="zh-TW" altLang="en-US" spc="-570" dirty="0">
                <a:solidFill>
                  <a:srgbClr val="074F9D"/>
                </a:solidFill>
                <a:latin typeface="Noto Sans CJK JP Medium"/>
                <a:cs typeface="Noto Sans CJK JP Medium"/>
              </a:rPr>
              <a:t> </a:t>
            </a:r>
            <a:r>
              <a:rPr lang="zh-TW" altLang="en-US" spc="509" dirty="0">
                <a:solidFill>
                  <a:srgbClr val="585858"/>
                </a:solidFill>
                <a:latin typeface="UKIJ CJK"/>
                <a:cs typeface="UKIJ CJK"/>
              </a:rPr>
              <a:t>將它寫得更仔細</a:t>
            </a:r>
            <a:endParaRPr lang="en-US" altLang="zh-TW" spc="509" dirty="0">
              <a:solidFill>
                <a:srgbClr val="585858"/>
              </a:solidFill>
              <a:latin typeface="UKIJ CJK"/>
              <a:cs typeface="UKIJ CJK"/>
            </a:endParaRPr>
          </a:p>
          <a:p>
            <a:pPr marL="0" indent="0">
              <a:buNone/>
            </a:pPr>
            <a:endParaRPr lang="en-US" altLang="zh-TW" spc="509" dirty="0">
              <a:solidFill>
                <a:srgbClr val="585858"/>
              </a:solidFill>
              <a:latin typeface="UKIJ CJK"/>
              <a:cs typeface="UKIJ CJK"/>
            </a:endParaRPr>
          </a:p>
          <a:p>
            <a:r>
              <a:rPr lang="zh-TW" altLang="en-US" spc="509" dirty="0">
                <a:solidFill>
                  <a:srgbClr val="585858"/>
                </a:solidFill>
                <a:latin typeface="UKIJ CJK"/>
                <a:cs typeface="UKIJ CJK"/>
              </a:rPr>
              <a:t>訂出可執行目標</a:t>
            </a:r>
            <a:r>
              <a:rPr lang="en-US" altLang="zh-TW" spc="509" dirty="0">
                <a:solidFill>
                  <a:srgbClr val="585858"/>
                </a:solidFill>
                <a:latin typeface="UKIJ CJK"/>
                <a:cs typeface="UKIJ CJK"/>
              </a:rPr>
              <a:t>(</a:t>
            </a:r>
            <a:r>
              <a:rPr lang="zh-TW" altLang="en-US" spc="509" dirty="0">
                <a:solidFill>
                  <a:srgbClr val="585858"/>
                </a:solidFill>
                <a:latin typeface="UKIJ CJK"/>
                <a:cs typeface="UKIJ CJK"/>
              </a:rPr>
              <a:t>不要太空泛或目標太大</a:t>
            </a:r>
            <a:r>
              <a:rPr lang="en-US" altLang="zh-TW" spc="509" dirty="0">
                <a:solidFill>
                  <a:srgbClr val="585858"/>
                </a:solidFill>
                <a:latin typeface="UKIJ CJK"/>
                <a:cs typeface="UKIJ CJK"/>
              </a:rPr>
              <a:t>)</a:t>
            </a:r>
            <a:endParaRPr lang="zh-TW" altLang="en-US" dirty="0">
              <a:latin typeface="UKIJ CJK"/>
              <a:cs typeface="UKIJ CJK"/>
            </a:endParaRPr>
          </a:p>
          <a:p>
            <a:endParaRPr lang="zh-TW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1BD050D0-8B76-4D75-9F4B-C6B7D5A28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565" y="3526873"/>
            <a:ext cx="3412435" cy="2966002"/>
          </a:xfrm>
          <a:prstGeom prst="rect">
            <a:avLst/>
          </a:prstGeom>
        </p:spPr>
      </p:pic>
      <p:sp>
        <p:nvSpPr>
          <p:cNvPr id="17" name="object 2">
            <a:extLst>
              <a:ext uri="{FF2B5EF4-FFF2-40B4-BE49-F238E27FC236}">
                <a16:creationId xmlns:a16="http://schemas.microsoft.com/office/drawing/2014/main" id="{71D9599E-F77F-4EDB-9121-323BF15BF951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969568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4113" y="686451"/>
            <a:ext cx="89335" cy="5399760"/>
          </a:xfrm>
          <a:custGeom>
            <a:avLst/>
            <a:gdLst/>
            <a:ahLst/>
            <a:cxnLst/>
            <a:rect l="l" t="t" r="r" b="b"/>
            <a:pathLst>
              <a:path w="147320" h="8904605">
                <a:moveTo>
                  <a:pt x="93086" y="0"/>
                </a:moveTo>
                <a:lnTo>
                  <a:pt x="53820" y="0"/>
                </a:lnTo>
                <a:lnTo>
                  <a:pt x="32865" y="4227"/>
                </a:lnTo>
                <a:lnTo>
                  <a:pt x="15758" y="15758"/>
                </a:lnTo>
                <a:lnTo>
                  <a:pt x="4227" y="32865"/>
                </a:lnTo>
                <a:lnTo>
                  <a:pt x="0" y="53820"/>
                </a:lnTo>
                <a:lnTo>
                  <a:pt x="0" y="8850411"/>
                </a:lnTo>
                <a:lnTo>
                  <a:pt x="4227" y="8871382"/>
                </a:lnTo>
                <a:lnTo>
                  <a:pt x="15758" y="8888525"/>
                </a:lnTo>
                <a:lnTo>
                  <a:pt x="32865" y="8900092"/>
                </a:lnTo>
                <a:lnTo>
                  <a:pt x="53820" y="8904336"/>
                </a:lnTo>
                <a:lnTo>
                  <a:pt x="93086" y="8904336"/>
                </a:lnTo>
                <a:lnTo>
                  <a:pt x="114041" y="8900092"/>
                </a:lnTo>
                <a:lnTo>
                  <a:pt x="131147" y="8888525"/>
                </a:lnTo>
                <a:lnTo>
                  <a:pt x="142678" y="8871382"/>
                </a:lnTo>
                <a:lnTo>
                  <a:pt x="146906" y="8850411"/>
                </a:lnTo>
                <a:lnTo>
                  <a:pt x="146906" y="53820"/>
                </a:lnTo>
                <a:lnTo>
                  <a:pt x="142678" y="32865"/>
                </a:lnTo>
                <a:lnTo>
                  <a:pt x="131147" y="15758"/>
                </a:lnTo>
                <a:lnTo>
                  <a:pt x="114041" y="4227"/>
                </a:lnTo>
                <a:lnTo>
                  <a:pt x="93086" y="0"/>
                </a:lnTo>
                <a:close/>
              </a:path>
            </a:pathLst>
          </a:custGeom>
          <a:solidFill>
            <a:srgbClr val="FDEBC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/>
          <p:nvPr/>
        </p:nvSpPr>
        <p:spPr>
          <a:xfrm>
            <a:off x="2768624" y="0"/>
            <a:ext cx="2173690" cy="646230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 marR="3081" indent="102042" algn="just">
              <a:lnSpc>
                <a:spcPct val="152000"/>
              </a:lnSpc>
              <a:spcBef>
                <a:spcPts val="61"/>
              </a:spcBef>
            </a:pPr>
            <a:r>
              <a:rPr sz="6003" b="1" baseline="-3367" dirty="0">
                <a:solidFill>
                  <a:srgbClr val="585858"/>
                </a:solidFill>
                <a:latin typeface="Carlito"/>
                <a:cs typeface="Carlito"/>
              </a:rPr>
              <a:t>S</a:t>
            </a:r>
            <a:r>
              <a:rPr sz="6003" b="1" spc="195" baseline="-3367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184" spc="115" dirty="0">
                <a:solidFill>
                  <a:srgbClr val="585858"/>
                </a:solidFill>
                <a:latin typeface="UKIJ CJK"/>
                <a:cs typeface="UKIJ CJK"/>
              </a:rPr>
              <a:t>具體目標 </a:t>
            </a:r>
            <a:r>
              <a:rPr sz="6003" b="1" spc="441" baseline="-3367" dirty="0">
                <a:solidFill>
                  <a:srgbClr val="585858"/>
                </a:solidFill>
                <a:latin typeface="Carlito"/>
                <a:cs typeface="Carlito"/>
              </a:rPr>
              <a:t>M</a:t>
            </a:r>
            <a:r>
              <a:rPr sz="3184" spc="109" dirty="0">
                <a:solidFill>
                  <a:srgbClr val="585858"/>
                </a:solidFill>
                <a:latin typeface="UKIJ CJK"/>
                <a:cs typeface="UKIJ CJK"/>
              </a:rPr>
              <a:t>衡量標準  </a:t>
            </a:r>
            <a:r>
              <a:rPr sz="6003" b="1" baseline="-3367" dirty="0">
                <a:solidFill>
                  <a:srgbClr val="585858"/>
                </a:solidFill>
                <a:latin typeface="Carlito"/>
                <a:cs typeface="Carlito"/>
              </a:rPr>
              <a:t>A</a:t>
            </a:r>
            <a:r>
              <a:rPr sz="6003" b="1" spc="-172" baseline="-3367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184" spc="115" dirty="0">
                <a:solidFill>
                  <a:srgbClr val="585858"/>
                </a:solidFill>
                <a:latin typeface="UKIJ CJK"/>
                <a:cs typeface="UKIJ CJK"/>
              </a:rPr>
              <a:t>可達成性 </a:t>
            </a:r>
            <a:r>
              <a:rPr sz="6003" b="1" baseline="-3367" dirty="0">
                <a:solidFill>
                  <a:srgbClr val="585858"/>
                </a:solidFill>
                <a:latin typeface="Carlito"/>
                <a:cs typeface="Carlito"/>
              </a:rPr>
              <a:t>R</a:t>
            </a:r>
            <a:r>
              <a:rPr sz="6003" b="1" spc="-32" baseline="-3367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184" spc="112" dirty="0">
                <a:solidFill>
                  <a:srgbClr val="585858"/>
                </a:solidFill>
                <a:latin typeface="UKIJ CJK"/>
                <a:cs typeface="UKIJ CJK"/>
              </a:rPr>
              <a:t>相關因素 </a:t>
            </a:r>
            <a:r>
              <a:rPr sz="6003" b="1" baseline="-3367" dirty="0">
                <a:solidFill>
                  <a:srgbClr val="585858"/>
                </a:solidFill>
                <a:latin typeface="Carlito"/>
                <a:cs typeface="Carlito"/>
              </a:rPr>
              <a:t>T</a:t>
            </a:r>
            <a:r>
              <a:rPr sz="6003" b="1" spc="172" baseline="-3367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184" spc="112" dirty="0">
                <a:solidFill>
                  <a:srgbClr val="585858"/>
                </a:solidFill>
                <a:latin typeface="UKIJ CJK"/>
                <a:cs typeface="UKIJ CJK"/>
              </a:rPr>
              <a:t>投入時間 </a:t>
            </a:r>
            <a:r>
              <a:rPr sz="6003" b="1" baseline="-3367" dirty="0">
                <a:solidFill>
                  <a:srgbClr val="585858"/>
                </a:solidFill>
                <a:latin typeface="Carlito"/>
                <a:cs typeface="Carlito"/>
              </a:rPr>
              <a:t>E</a:t>
            </a:r>
            <a:r>
              <a:rPr sz="6003" b="1" spc="195" baseline="-3367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184" spc="112" dirty="0">
                <a:solidFill>
                  <a:srgbClr val="585858"/>
                </a:solidFill>
                <a:latin typeface="UKIJ CJK"/>
                <a:cs typeface="UKIJ CJK"/>
              </a:rPr>
              <a:t>學習環境 </a:t>
            </a:r>
            <a:r>
              <a:rPr sz="6003" b="1" baseline="-3367" dirty="0">
                <a:solidFill>
                  <a:srgbClr val="585858"/>
                </a:solidFill>
                <a:latin typeface="Carlito"/>
                <a:cs typeface="Carlito"/>
              </a:rPr>
              <a:t>R</a:t>
            </a:r>
            <a:r>
              <a:rPr sz="6003" b="1" spc="-36" baseline="-3367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3184" spc="112" dirty="0">
                <a:solidFill>
                  <a:srgbClr val="585858"/>
                </a:solidFill>
                <a:latin typeface="UKIJ CJK"/>
                <a:cs typeface="UKIJ CJK"/>
              </a:rPr>
              <a:t>所需資源</a:t>
            </a:r>
            <a:endParaRPr sz="3184" dirty="0">
              <a:latin typeface="UKIJ CJK"/>
              <a:cs typeface="UKIJ CJ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16095" y="1468796"/>
            <a:ext cx="925695" cy="199849"/>
          </a:xfrm>
          <a:custGeom>
            <a:avLst/>
            <a:gdLst/>
            <a:ahLst/>
            <a:cxnLst/>
            <a:rect l="l" t="t" r="r" b="b"/>
            <a:pathLst>
              <a:path w="1526540" h="329564">
                <a:moveTo>
                  <a:pt x="1380631" y="164625"/>
                </a:moveTo>
                <a:lnTo>
                  <a:pt x="1215041" y="261219"/>
                </a:lnTo>
                <a:lnTo>
                  <a:pt x="1204174" y="270881"/>
                </a:lnTo>
                <a:lnTo>
                  <a:pt x="1198078" y="283548"/>
                </a:lnTo>
                <a:lnTo>
                  <a:pt x="1197165" y="297589"/>
                </a:lnTo>
                <a:lnTo>
                  <a:pt x="1201848" y="311374"/>
                </a:lnTo>
                <a:lnTo>
                  <a:pt x="1211555" y="322241"/>
                </a:lnTo>
                <a:lnTo>
                  <a:pt x="1224216" y="328337"/>
                </a:lnTo>
                <a:lnTo>
                  <a:pt x="1238232" y="329250"/>
                </a:lnTo>
                <a:lnTo>
                  <a:pt x="1252003" y="324567"/>
                </a:lnTo>
                <a:lnTo>
                  <a:pt x="1463340" y="201220"/>
                </a:lnTo>
                <a:lnTo>
                  <a:pt x="1453463" y="201220"/>
                </a:lnTo>
                <a:lnTo>
                  <a:pt x="1453463" y="196299"/>
                </a:lnTo>
                <a:lnTo>
                  <a:pt x="1434930" y="196299"/>
                </a:lnTo>
                <a:lnTo>
                  <a:pt x="1380631" y="164625"/>
                </a:lnTo>
                <a:close/>
              </a:path>
              <a:path w="1526540" h="329564">
                <a:moveTo>
                  <a:pt x="1317716" y="127924"/>
                </a:moveTo>
                <a:lnTo>
                  <a:pt x="0" y="127924"/>
                </a:lnTo>
                <a:lnTo>
                  <a:pt x="0" y="201220"/>
                </a:lnTo>
                <a:lnTo>
                  <a:pt x="1317895" y="201220"/>
                </a:lnTo>
                <a:lnTo>
                  <a:pt x="1380631" y="164625"/>
                </a:lnTo>
                <a:lnTo>
                  <a:pt x="1317716" y="127924"/>
                </a:lnTo>
                <a:close/>
              </a:path>
              <a:path w="1526540" h="329564">
                <a:moveTo>
                  <a:pt x="1463299" y="127924"/>
                </a:moveTo>
                <a:lnTo>
                  <a:pt x="1453463" y="127924"/>
                </a:lnTo>
                <a:lnTo>
                  <a:pt x="1453463" y="201220"/>
                </a:lnTo>
                <a:lnTo>
                  <a:pt x="1463340" y="201220"/>
                </a:lnTo>
                <a:lnTo>
                  <a:pt x="1526131" y="164572"/>
                </a:lnTo>
                <a:lnTo>
                  <a:pt x="1463299" y="127924"/>
                </a:lnTo>
                <a:close/>
              </a:path>
              <a:path w="1526540" h="329564">
                <a:moveTo>
                  <a:pt x="1434930" y="132950"/>
                </a:moveTo>
                <a:lnTo>
                  <a:pt x="1380631" y="164625"/>
                </a:lnTo>
                <a:lnTo>
                  <a:pt x="1434930" y="196299"/>
                </a:lnTo>
                <a:lnTo>
                  <a:pt x="1434930" y="132950"/>
                </a:lnTo>
                <a:close/>
              </a:path>
              <a:path w="1526540" h="329564">
                <a:moveTo>
                  <a:pt x="1453463" y="132950"/>
                </a:moveTo>
                <a:lnTo>
                  <a:pt x="1434930" y="132950"/>
                </a:lnTo>
                <a:lnTo>
                  <a:pt x="1434930" y="196299"/>
                </a:lnTo>
                <a:lnTo>
                  <a:pt x="1453463" y="196299"/>
                </a:lnTo>
                <a:lnTo>
                  <a:pt x="1453463" y="132950"/>
                </a:lnTo>
                <a:close/>
              </a:path>
              <a:path w="1526540" h="329564">
                <a:moveTo>
                  <a:pt x="1238232" y="0"/>
                </a:moveTo>
                <a:lnTo>
                  <a:pt x="1224216" y="912"/>
                </a:lnTo>
                <a:lnTo>
                  <a:pt x="1211555" y="7008"/>
                </a:lnTo>
                <a:lnTo>
                  <a:pt x="1201848" y="17875"/>
                </a:lnTo>
                <a:lnTo>
                  <a:pt x="1197165" y="31646"/>
                </a:lnTo>
                <a:lnTo>
                  <a:pt x="1198078" y="45662"/>
                </a:lnTo>
                <a:lnTo>
                  <a:pt x="1204174" y="58324"/>
                </a:lnTo>
                <a:lnTo>
                  <a:pt x="1215041" y="68031"/>
                </a:lnTo>
                <a:lnTo>
                  <a:pt x="1380631" y="164625"/>
                </a:lnTo>
                <a:lnTo>
                  <a:pt x="1434930" y="132950"/>
                </a:lnTo>
                <a:lnTo>
                  <a:pt x="1453463" y="132950"/>
                </a:lnTo>
                <a:lnTo>
                  <a:pt x="1453463" y="127924"/>
                </a:lnTo>
                <a:lnTo>
                  <a:pt x="1463299" y="127924"/>
                </a:lnTo>
                <a:lnTo>
                  <a:pt x="1252003" y="4682"/>
                </a:lnTo>
                <a:lnTo>
                  <a:pt x="1238232" y="0"/>
                </a:lnTo>
                <a:close/>
              </a:path>
            </a:pathLst>
          </a:custGeom>
          <a:solidFill>
            <a:srgbClr val="FCDE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/>
          <p:nvPr/>
        </p:nvSpPr>
        <p:spPr>
          <a:xfrm>
            <a:off x="5516095" y="2395768"/>
            <a:ext cx="925695" cy="199849"/>
          </a:xfrm>
          <a:custGeom>
            <a:avLst/>
            <a:gdLst/>
            <a:ahLst/>
            <a:cxnLst/>
            <a:rect l="l" t="t" r="r" b="b"/>
            <a:pathLst>
              <a:path w="1526540" h="329564">
                <a:moveTo>
                  <a:pt x="1380631" y="164625"/>
                </a:moveTo>
                <a:lnTo>
                  <a:pt x="1215041" y="261219"/>
                </a:lnTo>
                <a:lnTo>
                  <a:pt x="1204174" y="270881"/>
                </a:lnTo>
                <a:lnTo>
                  <a:pt x="1198078" y="283548"/>
                </a:lnTo>
                <a:lnTo>
                  <a:pt x="1197165" y="297589"/>
                </a:lnTo>
                <a:lnTo>
                  <a:pt x="1201848" y="311374"/>
                </a:lnTo>
                <a:lnTo>
                  <a:pt x="1211555" y="322241"/>
                </a:lnTo>
                <a:lnTo>
                  <a:pt x="1224216" y="328337"/>
                </a:lnTo>
                <a:lnTo>
                  <a:pt x="1238232" y="329250"/>
                </a:lnTo>
                <a:lnTo>
                  <a:pt x="1252003" y="324567"/>
                </a:lnTo>
                <a:lnTo>
                  <a:pt x="1463340" y="201220"/>
                </a:lnTo>
                <a:lnTo>
                  <a:pt x="1453463" y="201220"/>
                </a:lnTo>
                <a:lnTo>
                  <a:pt x="1453463" y="196299"/>
                </a:lnTo>
                <a:lnTo>
                  <a:pt x="1434930" y="196299"/>
                </a:lnTo>
                <a:lnTo>
                  <a:pt x="1380631" y="164625"/>
                </a:lnTo>
                <a:close/>
              </a:path>
              <a:path w="1526540" h="329564">
                <a:moveTo>
                  <a:pt x="1317716" y="127924"/>
                </a:moveTo>
                <a:lnTo>
                  <a:pt x="0" y="127924"/>
                </a:lnTo>
                <a:lnTo>
                  <a:pt x="0" y="201220"/>
                </a:lnTo>
                <a:lnTo>
                  <a:pt x="1317895" y="201220"/>
                </a:lnTo>
                <a:lnTo>
                  <a:pt x="1380631" y="164625"/>
                </a:lnTo>
                <a:lnTo>
                  <a:pt x="1317716" y="127924"/>
                </a:lnTo>
                <a:close/>
              </a:path>
              <a:path w="1526540" h="329564">
                <a:moveTo>
                  <a:pt x="1463299" y="127924"/>
                </a:moveTo>
                <a:lnTo>
                  <a:pt x="1453463" y="127924"/>
                </a:lnTo>
                <a:lnTo>
                  <a:pt x="1453463" y="201220"/>
                </a:lnTo>
                <a:lnTo>
                  <a:pt x="1463340" y="201220"/>
                </a:lnTo>
                <a:lnTo>
                  <a:pt x="1526131" y="164572"/>
                </a:lnTo>
                <a:lnTo>
                  <a:pt x="1463299" y="127924"/>
                </a:lnTo>
                <a:close/>
              </a:path>
              <a:path w="1526540" h="329564">
                <a:moveTo>
                  <a:pt x="1434930" y="132950"/>
                </a:moveTo>
                <a:lnTo>
                  <a:pt x="1380631" y="164625"/>
                </a:lnTo>
                <a:lnTo>
                  <a:pt x="1434930" y="196299"/>
                </a:lnTo>
                <a:lnTo>
                  <a:pt x="1434930" y="132950"/>
                </a:lnTo>
                <a:close/>
              </a:path>
              <a:path w="1526540" h="329564">
                <a:moveTo>
                  <a:pt x="1453463" y="132950"/>
                </a:moveTo>
                <a:lnTo>
                  <a:pt x="1434930" y="132950"/>
                </a:lnTo>
                <a:lnTo>
                  <a:pt x="1434930" y="196299"/>
                </a:lnTo>
                <a:lnTo>
                  <a:pt x="1453463" y="196299"/>
                </a:lnTo>
                <a:lnTo>
                  <a:pt x="1453463" y="132950"/>
                </a:lnTo>
                <a:close/>
              </a:path>
              <a:path w="1526540" h="329564">
                <a:moveTo>
                  <a:pt x="1238232" y="0"/>
                </a:moveTo>
                <a:lnTo>
                  <a:pt x="1224216" y="912"/>
                </a:lnTo>
                <a:lnTo>
                  <a:pt x="1211555" y="7008"/>
                </a:lnTo>
                <a:lnTo>
                  <a:pt x="1201848" y="17875"/>
                </a:lnTo>
                <a:lnTo>
                  <a:pt x="1197165" y="31646"/>
                </a:lnTo>
                <a:lnTo>
                  <a:pt x="1198078" y="45662"/>
                </a:lnTo>
                <a:lnTo>
                  <a:pt x="1204174" y="58324"/>
                </a:lnTo>
                <a:lnTo>
                  <a:pt x="1215041" y="68031"/>
                </a:lnTo>
                <a:lnTo>
                  <a:pt x="1380631" y="164625"/>
                </a:lnTo>
                <a:lnTo>
                  <a:pt x="1434930" y="132950"/>
                </a:lnTo>
                <a:lnTo>
                  <a:pt x="1453463" y="132950"/>
                </a:lnTo>
                <a:lnTo>
                  <a:pt x="1453463" y="127924"/>
                </a:lnTo>
                <a:lnTo>
                  <a:pt x="1463299" y="127924"/>
                </a:lnTo>
                <a:lnTo>
                  <a:pt x="1252003" y="4682"/>
                </a:lnTo>
                <a:lnTo>
                  <a:pt x="1238232" y="0"/>
                </a:lnTo>
                <a:close/>
              </a:path>
            </a:pathLst>
          </a:custGeom>
          <a:solidFill>
            <a:srgbClr val="FCDE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/>
          <p:nvPr/>
        </p:nvSpPr>
        <p:spPr>
          <a:xfrm>
            <a:off x="5516095" y="3322713"/>
            <a:ext cx="925695" cy="199849"/>
          </a:xfrm>
          <a:custGeom>
            <a:avLst/>
            <a:gdLst/>
            <a:ahLst/>
            <a:cxnLst/>
            <a:rect l="l" t="t" r="r" b="b"/>
            <a:pathLst>
              <a:path w="1526540" h="329564">
                <a:moveTo>
                  <a:pt x="1380720" y="164617"/>
                </a:moveTo>
                <a:lnTo>
                  <a:pt x="1215041" y="261263"/>
                </a:lnTo>
                <a:lnTo>
                  <a:pt x="1204174" y="270925"/>
                </a:lnTo>
                <a:lnTo>
                  <a:pt x="1198078" y="283592"/>
                </a:lnTo>
                <a:lnTo>
                  <a:pt x="1197165" y="297633"/>
                </a:lnTo>
                <a:lnTo>
                  <a:pt x="1201848" y="311418"/>
                </a:lnTo>
                <a:lnTo>
                  <a:pt x="1211555" y="322284"/>
                </a:lnTo>
                <a:lnTo>
                  <a:pt x="1224216" y="328368"/>
                </a:lnTo>
                <a:lnTo>
                  <a:pt x="1238232" y="329250"/>
                </a:lnTo>
                <a:lnTo>
                  <a:pt x="1252003" y="324507"/>
                </a:lnTo>
                <a:lnTo>
                  <a:pt x="1463299" y="201265"/>
                </a:lnTo>
                <a:lnTo>
                  <a:pt x="1453463" y="201265"/>
                </a:lnTo>
                <a:lnTo>
                  <a:pt x="1453463" y="196239"/>
                </a:lnTo>
                <a:lnTo>
                  <a:pt x="1434930" y="196239"/>
                </a:lnTo>
                <a:lnTo>
                  <a:pt x="1380720" y="164617"/>
                </a:lnTo>
                <a:close/>
              </a:path>
              <a:path w="1526540" h="329564">
                <a:moveTo>
                  <a:pt x="1317895" y="127968"/>
                </a:moveTo>
                <a:lnTo>
                  <a:pt x="0" y="127968"/>
                </a:lnTo>
                <a:lnTo>
                  <a:pt x="0" y="201265"/>
                </a:lnTo>
                <a:lnTo>
                  <a:pt x="1317895" y="201265"/>
                </a:lnTo>
                <a:lnTo>
                  <a:pt x="1380720" y="164617"/>
                </a:lnTo>
                <a:lnTo>
                  <a:pt x="1317895" y="127968"/>
                </a:lnTo>
                <a:close/>
              </a:path>
              <a:path w="1526540" h="329564">
                <a:moveTo>
                  <a:pt x="1463299" y="127968"/>
                </a:moveTo>
                <a:lnTo>
                  <a:pt x="1453463" y="127968"/>
                </a:lnTo>
                <a:lnTo>
                  <a:pt x="1453463" y="201265"/>
                </a:lnTo>
                <a:lnTo>
                  <a:pt x="1463299" y="201265"/>
                </a:lnTo>
                <a:lnTo>
                  <a:pt x="1526131" y="164617"/>
                </a:lnTo>
                <a:lnTo>
                  <a:pt x="1463299" y="127968"/>
                </a:lnTo>
                <a:close/>
              </a:path>
              <a:path w="1526540" h="329564">
                <a:moveTo>
                  <a:pt x="1434930" y="132994"/>
                </a:moveTo>
                <a:lnTo>
                  <a:pt x="1380720" y="164617"/>
                </a:lnTo>
                <a:lnTo>
                  <a:pt x="1434930" y="196239"/>
                </a:lnTo>
                <a:lnTo>
                  <a:pt x="1434930" y="132994"/>
                </a:lnTo>
                <a:close/>
              </a:path>
              <a:path w="1526540" h="329564">
                <a:moveTo>
                  <a:pt x="1453463" y="132994"/>
                </a:moveTo>
                <a:lnTo>
                  <a:pt x="1434930" y="132994"/>
                </a:lnTo>
                <a:lnTo>
                  <a:pt x="1434930" y="196239"/>
                </a:lnTo>
                <a:lnTo>
                  <a:pt x="1453463" y="196239"/>
                </a:lnTo>
                <a:lnTo>
                  <a:pt x="1453463" y="132994"/>
                </a:lnTo>
                <a:close/>
              </a:path>
              <a:path w="1526540" h="329564">
                <a:moveTo>
                  <a:pt x="1238232" y="0"/>
                </a:moveTo>
                <a:lnTo>
                  <a:pt x="1224216" y="917"/>
                </a:lnTo>
                <a:lnTo>
                  <a:pt x="1211555" y="7038"/>
                </a:lnTo>
                <a:lnTo>
                  <a:pt x="1201848" y="17919"/>
                </a:lnTo>
                <a:lnTo>
                  <a:pt x="1197165" y="31689"/>
                </a:lnTo>
                <a:lnTo>
                  <a:pt x="1198078" y="45693"/>
                </a:lnTo>
                <a:lnTo>
                  <a:pt x="1204174" y="58324"/>
                </a:lnTo>
                <a:lnTo>
                  <a:pt x="1215041" y="67970"/>
                </a:lnTo>
                <a:lnTo>
                  <a:pt x="1380720" y="164617"/>
                </a:lnTo>
                <a:lnTo>
                  <a:pt x="1434930" y="132994"/>
                </a:lnTo>
                <a:lnTo>
                  <a:pt x="1453463" y="132994"/>
                </a:lnTo>
                <a:lnTo>
                  <a:pt x="1453463" y="127968"/>
                </a:lnTo>
                <a:lnTo>
                  <a:pt x="1463299" y="127968"/>
                </a:lnTo>
                <a:lnTo>
                  <a:pt x="1252003" y="4726"/>
                </a:lnTo>
                <a:lnTo>
                  <a:pt x="1238232" y="0"/>
                </a:lnTo>
                <a:close/>
              </a:path>
            </a:pathLst>
          </a:custGeom>
          <a:solidFill>
            <a:srgbClr val="FCDE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5516095" y="4249684"/>
            <a:ext cx="925695" cy="199849"/>
          </a:xfrm>
          <a:custGeom>
            <a:avLst/>
            <a:gdLst/>
            <a:ahLst/>
            <a:cxnLst/>
            <a:rect l="l" t="t" r="r" b="b"/>
            <a:pathLst>
              <a:path w="1526540" h="329565">
                <a:moveTo>
                  <a:pt x="1380720" y="164617"/>
                </a:moveTo>
                <a:lnTo>
                  <a:pt x="1215041" y="261263"/>
                </a:lnTo>
                <a:lnTo>
                  <a:pt x="1204174" y="270924"/>
                </a:lnTo>
                <a:lnTo>
                  <a:pt x="1198078" y="283579"/>
                </a:lnTo>
                <a:lnTo>
                  <a:pt x="1197165" y="297589"/>
                </a:lnTo>
                <a:lnTo>
                  <a:pt x="1201848" y="311314"/>
                </a:lnTo>
                <a:lnTo>
                  <a:pt x="1211555" y="322195"/>
                </a:lnTo>
                <a:lnTo>
                  <a:pt x="1224216" y="328316"/>
                </a:lnTo>
                <a:lnTo>
                  <a:pt x="1238232" y="329234"/>
                </a:lnTo>
                <a:lnTo>
                  <a:pt x="1252003" y="324507"/>
                </a:lnTo>
                <a:lnTo>
                  <a:pt x="1463299" y="201265"/>
                </a:lnTo>
                <a:lnTo>
                  <a:pt x="1453463" y="201265"/>
                </a:lnTo>
                <a:lnTo>
                  <a:pt x="1453463" y="196239"/>
                </a:lnTo>
                <a:lnTo>
                  <a:pt x="1434930" y="196239"/>
                </a:lnTo>
                <a:lnTo>
                  <a:pt x="1380720" y="164617"/>
                </a:lnTo>
                <a:close/>
              </a:path>
              <a:path w="1526540" h="329565">
                <a:moveTo>
                  <a:pt x="1317895" y="127968"/>
                </a:moveTo>
                <a:lnTo>
                  <a:pt x="0" y="127968"/>
                </a:lnTo>
                <a:lnTo>
                  <a:pt x="0" y="201265"/>
                </a:lnTo>
                <a:lnTo>
                  <a:pt x="1317895" y="201265"/>
                </a:lnTo>
                <a:lnTo>
                  <a:pt x="1380720" y="164617"/>
                </a:lnTo>
                <a:lnTo>
                  <a:pt x="1317895" y="127968"/>
                </a:lnTo>
                <a:close/>
              </a:path>
              <a:path w="1526540" h="329565">
                <a:moveTo>
                  <a:pt x="1463299" y="127968"/>
                </a:moveTo>
                <a:lnTo>
                  <a:pt x="1453463" y="127968"/>
                </a:lnTo>
                <a:lnTo>
                  <a:pt x="1453463" y="201265"/>
                </a:lnTo>
                <a:lnTo>
                  <a:pt x="1463299" y="201265"/>
                </a:lnTo>
                <a:lnTo>
                  <a:pt x="1526131" y="164617"/>
                </a:lnTo>
                <a:lnTo>
                  <a:pt x="1463299" y="127968"/>
                </a:lnTo>
                <a:close/>
              </a:path>
              <a:path w="1526540" h="329565">
                <a:moveTo>
                  <a:pt x="1434930" y="132994"/>
                </a:moveTo>
                <a:lnTo>
                  <a:pt x="1380720" y="164617"/>
                </a:lnTo>
                <a:lnTo>
                  <a:pt x="1434930" y="196239"/>
                </a:lnTo>
                <a:lnTo>
                  <a:pt x="1434930" y="132994"/>
                </a:lnTo>
                <a:close/>
              </a:path>
              <a:path w="1526540" h="329565">
                <a:moveTo>
                  <a:pt x="1453463" y="132994"/>
                </a:moveTo>
                <a:lnTo>
                  <a:pt x="1434930" y="132994"/>
                </a:lnTo>
                <a:lnTo>
                  <a:pt x="1434930" y="196239"/>
                </a:lnTo>
                <a:lnTo>
                  <a:pt x="1453463" y="196239"/>
                </a:lnTo>
                <a:lnTo>
                  <a:pt x="1453463" y="132994"/>
                </a:lnTo>
                <a:close/>
              </a:path>
              <a:path w="1526540" h="329565">
                <a:moveTo>
                  <a:pt x="1238232" y="0"/>
                </a:moveTo>
                <a:lnTo>
                  <a:pt x="1224216" y="917"/>
                </a:lnTo>
                <a:lnTo>
                  <a:pt x="1211555" y="7038"/>
                </a:lnTo>
                <a:lnTo>
                  <a:pt x="1201848" y="17919"/>
                </a:lnTo>
                <a:lnTo>
                  <a:pt x="1197165" y="31689"/>
                </a:lnTo>
                <a:lnTo>
                  <a:pt x="1198078" y="45693"/>
                </a:lnTo>
                <a:lnTo>
                  <a:pt x="1204174" y="58324"/>
                </a:lnTo>
                <a:lnTo>
                  <a:pt x="1215041" y="67970"/>
                </a:lnTo>
                <a:lnTo>
                  <a:pt x="1380720" y="164617"/>
                </a:lnTo>
                <a:lnTo>
                  <a:pt x="1434930" y="132994"/>
                </a:lnTo>
                <a:lnTo>
                  <a:pt x="1453463" y="132994"/>
                </a:lnTo>
                <a:lnTo>
                  <a:pt x="1453463" y="127968"/>
                </a:lnTo>
                <a:lnTo>
                  <a:pt x="1463299" y="127968"/>
                </a:lnTo>
                <a:lnTo>
                  <a:pt x="1252003" y="4726"/>
                </a:lnTo>
                <a:lnTo>
                  <a:pt x="1238232" y="0"/>
                </a:lnTo>
                <a:close/>
              </a:path>
            </a:pathLst>
          </a:custGeom>
          <a:solidFill>
            <a:srgbClr val="FCDE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5516095" y="5176656"/>
            <a:ext cx="925695" cy="199849"/>
          </a:xfrm>
          <a:custGeom>
            <a:avLst/>
            <a:gdLst/>
            <a:ahLst/>
            <a:cxnLst/>
            <a:rect l="l" t="t" r="r" b="b"/>
            <a:pathLst>
              <a:path w="1526540" h="329565">
                <a:moveTo>
                  <a:pt x="1380720" y="164617"/>
                </a:moveTo>
                <a:lnTo>
                  <a:pt x="1215041" y="261263"/>
                </a:lnTo>
                <a:lnTo>
                  <a:pt x="1204174" y="270909"/>
                </a:lnTo>
                <a:lnTo>
                  <a:pt x="1198078" y="283540"/>
                </a:lnTo>
                <a:lnTo>
                  <a:pt x="1197165" y="297544"/>
                </a:lnTo>
                <a:lnTo>
                  <a:pt x="1201848" y="311314"/>
                </a:lnTo>
                <a:lnTo>
                  <a:pt x="1211555" y="322195"/>
                </a:lnTo>
                <a:lnTo>
                  <a:pt x="1224216" y="328316"/>
                </a:lnTo>
                <a:lnTo>
                  <a:pt x="1238232" y="329234"/>
                </a:lnTo>
                <a:lnTo>
                  <a:pt x="1252003" y="324507"/>
                </a:lnTo>
                <a:lnTo>
                  <a:pt x="1463299" y="201265"/>
                </a:lnTo>
                <a:lnTo>
                  <a:pt x="1453358" y="201265"/>
                </a:lnTo>
                <a:lnTo>
                  <a:pt x="1453358" y="196239"/>
                </a:lnTo>
                <a:lnTo>
                  <a:pt x="1434930" y="196239"/>
                </a:lnTo>
                <a:lnTo>
                  <a:pt x="1380720" y="164617"/>
                </a:lnTo>
                <a:close/>
              </a:path>
              <a:path w="1526540" h="329565">
                <a:moveTo>
                  <a:pt x="1317895" y="127968"/>
                </a:moveTo>
                <a:lnTo>
                  <a:pt x="0" y="127968"/>
                </a:lnTo>
                <a:lnTo>
                  <a:pt x="0" y="201265"/>
                </a:lnTo>
                <a:lnTo>
                  <a:pt x="1317895" y="201265"/>
                </a:lnTo>
                <a:lnTo>
                  <a:pt x="1380720" y="164617"/>
                </a:lnTo>
                <a:lnTo>
                  <a:pt x="1317895" y="127968"/>
                </a:lnTo>
                <a:close/>
              </a:path>
              <a:path w="1526540" h="329565">
                <a:moveTo>
                  <a:pt x="1463299" y="127968"/>
                </a:moveTo>
                <a:lnTo>
                  <a:pt x="1453358" y="127968"/>
                </a:lnTo>
                <a:lnTo>
                  <a:pt x="1453358" y="201265"/>
                </a:lnTo>
                <a:lnTo>
                  <a:pt x="1463299" y="201265"/>
                </a:lnTo>
                <a:lnTo>
                  <a:pt x="1526131" y="164617"/>
                </a:lnTo>
                <a:lnTo>
                  <a:pt x="1463299" y="127968"/>
                </a:lnTo>
                <a:close/>
              </a:path>
              <a:path w="1526540" h="329565">
                <a:moveTo>
                  <a:pt x="1434930" y="132994"/>
                </a:moveTo>
                <a:lnTo>
                  <a:pt x="1380720" y="164617"/>
                </a:lnTo>
                <a:lnTo>
                  <a:pt x="1434930" y="196239"/>
                </a:lnTo>
                <a:lnTo>
                  <a:pt x="1434930" y="132994"/>
                </a:lnTo>
                <a:close/>
              </a:path>
              <a:path w="1526540" h="329565">
                <a:moveTo>
                  <a:pt x="1453358" y="132994"/>
                </a:moveTo>
                <a:lnTo>
                  <a:pt x="1434930" y="132994"/>
                </a:lnTo>
                <a:lnTo>
                  <a:pt x="1434930" y="196239"/>
                </a:lnTo>
                <a:lnTo>
                  <a:pt x="1453358" y="196239"/>
                </a:lnTo>
                <a:lnTo>
                  <a:pt x="1453358" y="132994"/>
                </a:lnTo>
                <a:close/>
              </a:path>
              <a:path w="1526540" h="329565">
                <a:moveTo>
                  <a:pt x="1238232" y="0"/>
                </a:moveTo>
                <a:lnTo>
                  <a:pt x="1224216" y="917"/>
                </a:lnTo>
                <a:lnTo>
                  <a:pt x="1211555" y="7038"/>
                </a:lnTo>
                <a:lnTo>
                  <a:pt x="1201848" y="17919"/>
                </a:lnTo>
                <a:lnTo>
                  <a:pt x="1197165" y="31689"/>
                </a:lnTo>
                <a:lnTo>
                  <a:pt x="1198078" y="45693"/>
                </a:lnTo>
                <a:lnTo>
                  <a:pt x="1204174" y="58324"/>
                </a:lnTo>
                <a:lnTo>
                  <a:pt x="1215041" y="67970"/>
                </a:lnTo>
                <a:lnTo>
                  <a:pt x="1380720" y="164617"/>
                </a:lnTo>
                <a:lnTo>
                  <a:pt x="1434930" y="132994"/>
                </a:lnTo>
                <a:lnTo>
                  <a:pt x="1453358" y="132994"/>
                </a:lnTo>
                <a:lnTo>
                  <a:pt x="1453358" y="127968"/>
                </a:lnTo>
                <a:lnTo>
                  <a:pt x="1463299" y="127968"/>
                </a:lnTo>
                <a:lnTo>
                  <a:pt x="1252003" y="4726"/>
                </a:lnTo>
                <a:lnTo>
                  <a:pt x="1238232" y="0"/>
                </a:lnTo>
                <a:close/>
              </a:path>
            </a:pathLst>
          </a:custGeom>
          <a:solidFill>
            <a:srgbClr val="FCDE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9" name="object 9"/>
          <p:cNvSpPr/>
          <p:nvPr/>
        </p:nvSpPr>
        <p:spPr>
          <a:xfrm>
            <a:off x="5516095" y="6103627"/>
            <a:ext cx="925695" cy="199849"/>
          </a:xfrm>
          <a:custGeom>
            <a:avLst/>
            <a:gdLst/>
            <a:ahLst/>
            <a:cxnLst/>
            <a:rect l="l" t="t" r="r" b="b"/>
            <a:pathLst>
              <a:path w="1526540" h="329565">
                <a:moveTo>
                  <a:pt x="1380687" y="164628"/>
                </a:moveTo>
                <a:lnTo>
                  <a:pt x="1215041" y="261231"/>
                </a:lnTo>
                <a:lnTo>
                  <a:pt x="1204174" y="270907"/>
                </a:lnTo>
                <a:lnTo>
                  <a:pt x="1198078" y="283561"/>
                </a:lnTo>
                <a:lnTo>
                  <a:pt x="1197165" y="297581"/>
                </a:lnTo>
                <a:lnTo>
                  <a:pt x="1201848" y="311356"/>
                </a:lnTo>
                <a:lnTo>
                  <a:pt x="1211555" y="322228"/>
                </a:lnTo>
                <a:lnTo>
                  <a:pt x="1224216" y="328334"/>
                </a:lnTo>
                <a:lnTo>
                  <a:pt x="1238232" y="329249"/>
                </a:lnTo>
                <a:lnTo>
                  <a:pt x="1252003" y="324549"/>
                </a:lnTo>
                <a:lnTo>
                  <a:pt x="1463315" y="201265"/>
                </a:lnTo>
                <a:lnTo>
                  <a:pt x="1453463" y="201265"/>
                </a:lnTo>
                <a:lnTo>
                  <a:pt x="1453463" y="196281"/>
                </a:lnTo>
                <a:lnTo>
                  <a:pt x="1434930" y="196281"/>
                </a:lnTo>
                <a:lnTo>
                  <a:pt x="1380687" y="164628"/>
                </a:lnTo>
                <a:close/>
              </a:path>
              <a:path w="1526540" h="329565">
                <a:moveTo>
                  <a:pt x="1317861" y="127968"/>
                </a:moveTo>
                <a:lnTo>
                  <a:pt x="0" y="127968"/>
                </a:lnTo>
                <a:lnTo>
                  <a:pt x="0" y="201265"/>
                </a:lnTo>
                <a:lnTo>
                  <a:pt x="1317866" y="201265"/>
                </a:lnTo>
                <a:lnTo>
                  <a:pt x="1380687" y="164628"/>
                </a:lnTo>
                <a:lnTo>
                  <a:pt x="1317861" y="127968"/>
                </a:lnTo>
                <a:close/>
              </a:path>
              <a:path w="1526540" h="329565">
                <a:moveTo>
                  <a:pt x="1463299" y="127968"/>
                </a:moveTo>
                <a:lnTo>
                  <a:pt x="1453463" y="127968"/>
                </a:lnTo>
                <a:lnTo>
                  <a:pt x="1453463" y="201265"/>
                </a:lnTo>
                <a:lnTo>
                  <a:pt x="1463315" y="201265"/>
                </a:lnTo>
                <a:lnTo>
                  <a:pt x="1526131" y="164617"/>
                </a:lnTo>
                <a:lnTo>
                  <a:pt x="1463299" y="127968"/>
                </a:lnTo>
                <a:close/>
              </a:path>
              <a:path w="1526540" h="329565">
                <a:moveTo>
                  <a:pt x="1434930" y="132994"/>
                </a:moveTo>
                <a:lnTo>
                  <a:pt x="1380687" y="164628"/>
                </a:lnTo>
                <a:lnTo>
                  <a:pt x="1434930" y="196281"/>
                </a:lnTo>
                <a:lnTo>
                  <a:pt x="1434930" y="132994"/>
                </a:lnTo>
                <a:close/>
              </a:path>
              <a:path w="1526540" h="329565">
                <a:moveTo>
                  <a:pt x="1453463" y="132994"/>
                </a:moveTo>
                <a:lnTo>
                  <a:pt x="1434930" y="132994"/>
                </a:lnTo>
                <a:lnTo>
                  <a:pt x="1434930" y="196281"/>
                </a:lnTo>
                <a:lnTo>
                  <a:pt x="1453463" y="196281"/>
                </a:lnTo>
                <a:lnTo>
                  <a:pt x="1453463" y="132994"/>
                </a:lnTo>
                <a:close/>
              </a:path>
              <a:path w="1526540" h="329565">
                <a:moveTo>
                  <a:pt x="1238232" y="0"/>
                </a:moveTo>
                <a:lnTo>
                  <a:pt x="1224216" y="917"/>
                </a:lnTo>
                <a:lnTo>
                  <a:pt x="1211555" y="7038"/>
                </a:lnTo>
                <a:lnTo>
                  <a:pt x="1201848" y="17919"/>
                </a:lnTo>
                <a:lnTo>
                  <a:pt x="1197165" y="31689"/>
                </a:lnTo>
                <a:lnTo>
                  <a:pt x="1198078" y="45693"/>
                </a:lnTo>
                <a:lnTo>
                  <a:pt x="1204174" y="58324"/>
                </a:lnTo>
                <a:lnTo>
                  <a:pt x="1215041" y="67970"/>
                </a:lnTo>
                <a:lnTo>
                  <a:pt x="1380687" y="164628"/>
                </a:lnTo>
                <a:lnTo>
                  <a:pt x="1434930" y="132994"/>
                </a:lnTo>
                <a:lnTo>
                  <a:pt x="1453463" y="132994"/>
                </a:lnTo>
                <a:lnTo>
                  <a:pt x="1453463" y="127968"/>
                </a:lnTo>
                <a:lnTo>
                  <a:pt x="1463299" y="127968"/>
                </a:lnTo>
                <a:lnTo>
                  <a:pt x="1252003" y="4726"/>
                </a:lnTo>
                <a:lnTo>
                  <a:pt x="1238232" y="0"/>
                </a:lnTo>
                <a:close/>
              </a:path>
            </a:pathLst>
          </a:custGeom>
          <a:solidFill>
            <a:srgbClr val="FCDE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/>
          <p:nvPr/>
        </p:nvSpPr>
        <p:spPr>
          <a:xfrm>
            <a:off x="428" y="159565"/>
            <a:ext cx="2495218" cy="205239"/>
          </a:xfrm>
          <a:custGeom>
            <a:avLst/>
            <a:gdLst/>
            <a:ahLst/>
            <a:cxnLst/>
            <a:rect l="l" t="t" r="r" b="b"/>
            <a:pathLst>
              <a:path w="4114800" h="338455">
                <a:moveTo>
                  <a:pt x="3945534" y="0"/>
                </a:moveTo>
                <a:lnTo>
                  <a:pt x="0" y="0"/>
                </a:lnTo>
                <a:lnTo>
                  <a:pt x="0" y="337895"/>
                </a:lnTo>
                <a:lnTo>
                  <a:pt x="3945534" y="337895"/>
                </a:lnTo>
                <a:lnTo>
                  <a:pt x="3990447" y="331855"/>
                </a:lnTo>
                <a:lnTo>
                  <a:pt x="4030813" y="314812"/>
                </a:lnTo>
                <a:lnTo>
                  <a:pt x="4065020" y="288381"/>
                </a:lnTo>
                <a:lnTo>
                  <a:pt x="4091451" y="254174"/>
                </a:lnTo>
                <a:lnTo>
                  <a:pt x="4108494" y="213808"/>
                </a:lnTo>
                <a:lnTo>
                  <a:pt x="4114534" y="168895"/>
                </a:lnTo>
                <a:lnTo>
                  <a:pt x="4108494" y="123990"/>
                </a:lnTo>
                <a:lnTo>
                  <a:pt x="4091451" y="83642"/>
                </a:lnTo>
                <a:lnTo>
                  <a:pt x="4065020" y="49461"/>
                </a:lnTo>
                <a:lnTo>
                  <a:pt x="4030813" y="23055"/>
                </a:lnTo>
                <a:lnTo>
                  <a:pt x="3990447" y="6031"/>
                </a:lnTo>
                <a:lnTo>
                  <a:pt x="3945534" y="0"/>
                </a:lnTo>
                <a:close/>
              </a:path>
            </a:pathLst>
          </a:custGeom>
          <a:solidFill>
            <a:srgbClr val="FABC37">
              <a:alpha val="30195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11"/>
          <p:cNvSpPr/>
          <p:nvPr/>
        </p:nvSpPr>
        <p:spPr>
          <a:xfrm>
            <a:off x="428" y="532410"/>
            <a:ext cx="1846770" cy="205239"/>
          </a:xfrm>
          <a:custGeom>
            <a:avLst/>
            <a:gdLst/>
            <a:ahLst/>
            <a:cxnLst/>
            <a:rect l="l" t="t" r="r" b="b"/>
            <a:pathLst>
              <a:path w="3045460" h="338455">
                <a:moveTo>
                  <a:pt x="2876038" y="0"/>
                </a:moveTo>
                <a:lnTo>
                  <a:pt x="0" y="0"/>
                </a:lnTo>
                <a:lnTo>
                  <a:pt x="0" y="337895"/>
                </a:lnTo>
                <a:lnTo>
                  <a:pt x="2876038" y="337895"/>
                </a:lnTo>
                <a:lnTo>
                  <a:pt x="2920943" y="331855"/>
                </a:lnTo>
                <a:lnTo>
                  <a:pt x="2961290" y="314812"/>
                </a:lnTo>
                <a:lnTo>
                  <a:pt x="2995471" y="288381"/>
                </a:lnTo>
                <a:lnTo>
                  <a:pt x="3021878" y="254174"/>
                </a:lnTo>
                <a:lnTo>
                  <a:pt x="3038901" y="213808"/>
                </a:lnTo>
                <a:lnTo>
                  <a:pt x="3044933" y="168895"/>
                </a:lnTo>
                <a:lnTo>
                  <a:pt x="3038901" y="123990"/>
                </a:lnTo>
                <a:lnTo>
                  <a:pt x="3021878" y="83642"/>
                </a:lnTo>
                <a:lnTo>
                  <a:pt x="2995471" y="49461"/>
                </a:lnTo>
                <a:lnTo>
                  <a:pt x="2961290" y="23055"/>
                </a:lnTo>
                <a:lnTo>
                  <a:pt x="2920943" y="6031"/>
                </a:lnTo>
                <a:lnTo>
                  <a:pt x="2876038" y="0"/>
                </a:lnTo>
                <a:close/>
              </a:path>
            </a:pathLst>
          </a:custGeom>
          <a:solidFill>
            <a:srgbClr val="FABC37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428" y="905256"/>
            <a:ext cx="1197936" cy="205239"/>
          </a:xfrm>
          <a:custGeom>
            <a:avLst/>
            <a:gdLst/>
            <a:ahLst/>
            <a:cxnLst/>
            <a:rect l="l" t="t" r="r" b="b"/>
            <a:pathLst>
              <a:path w="1975485" h="338455">
                <a:moveTo>
                  <a:pt x="1806437" y="0"/>
                </a:moveTo>
                <a:lnTo>
                  <a:pt x="0" y="0"/>
                </a:lnTo>
                <a:lnTo>
                  <a:pt x="0" y="337895"/>
                </a:lnTo>
                <a:lnTo>
                  <a:pt x="1806437" y="337895"/>
                </a:lnTo>
                <a:lnTo>
                  <a:pt x="1851349" y="331855"/>
                </a:lnTo>
                <a:lnTo>
                  <a:pt x="1891716" y="314812"/>
                </a:lnTo>
                <a:lnTo>
                  <a:pt x="1925923" y="288381"/>
                </a:lnTo>
                <a:lnTo>
                  <a:pt x="1952354" y="254174"/>
                </a:lnTo>
                <a:lnTo>
                  <a:pt x="1969397" y="213808"/>
                </a:lnTo>
                <a:lnTo>
                  <a:pt x="1975437" y="168895"/>
                </a:lnTo>
                <a:lnTo>
                  <a:pt x="1969397" y="123990"/>
                </a:lnTo>
                <a:lnTo>
                  <a:pt x="1952354" y="83642"/>
                </a:lnTo>
                <a:lnTo>
                  <a:pt x="1925923" y="49461"/>
                </a:lnTo>
                <a:lnTo>
                  <a:pt x="1891716" y="23055"/>
                </a:lnTo>
                <a:lnTo>
                  <a:pt x="1851349" y="6031"/>
                </a:lnTo>
                <a:lnTo>
                  <a:pt x="1806437" y="0"/>
                </a:lnTo>
                <a:close/>
              </a:path>
            </a:pathLst>
          </a:custGeom>
          <a:solidFill>
            <a:srgbClr val="FABC37">
              <a:alpha val="30195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428" y="1278102"/>
            <a:ext cx="549487" cy="205239"/>
          </a:xfrm>
          <a:custGeom>
            <a:avLst/>
            <a:gdLst/>
            <a:ahLst/>
            <a:cxnLst/>
            <a:rect l="l" t="t" r="r" b="b"/>
            <a:pathLst>
              <a:path w="906144" h="338455">
                <a:moveTo>
                  <a:pt x="736899" y="0"/>
                </a:moveTo>
                <a:lnTo>
                  <a:pt x="0" y="0"/>
                </a:lnTo>
                <a:lnTo>
                  <a:pt x="0" y="337895"/>
                </a:lnTo>
                <a:lnTo>
                  <a:pt x="736899" y="337895"/>
                </a:lnTo>
                <a:lnTo>
                  <a:pt x="781807" y="331855"/>
                </a:lnTo>
                <a:lnTo>
                  <a:pt x="822162" y="314812"/>
                </a:lnTo>
                <a:lnTo>
                  <a:pt x="856353" y="288381"/>
                </a:lnTo>
                <a:lnTo>
                  <a:pt x="882770" y="254174"/>
                </a:lnTo>
                <a:lnTo>
                  <a:pt x="899801" y="213808"/>
                </a:lnTo>
                <a:lnTo>
                  <a:pt x="905836" y="168895"/>
                </a:lnTo>
                <a:lnTo>
                  <a:pt x="899801" y="123990"/>
                </a:lnTo>
                <a:lnTo>
                  <a:pt x="882770" y="83642"/>
                </a:lnTo>
                <a:lnTo>
                  <a:pt x="856353" y="49461"/>
                </a:lnTo>
                <a:lnTo>
                  <a:pt x="822162" y="23055"/>
                </a:lnTo>
                <a:lnTo>
                  <a:pt x="781807" y="6031"/>
                </a:lnTo>
                <a:lnTo>
                  <a:pt x="736899" y="0"/>
                </a:lnTo>
                <a:close/>
              </a:path>
            </a:pathLst>
          </a:custGeom>
          <a:solidFill>
            <a:srgbClr val="FABC37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/>
          <p:nvPr/>
        </p:nvSpPr>
        <p:spPr>
          <a:xfrm>
            <a:off x="11644241" y="5374580"/>
            <a:ext cx="547561" cy="205239"/>
          </a:xfrm>
          <a:custGeom>
            <a:avLst/>
            <a:gdLst/>
            <a:ahLst/>
            <a:cxnLst/>
            <a:rect l="l" t="t" r="r" b="b"/>
            <a:pathLst>
              <a:path w="902969" h="338454">
                <a:moveTo>
                  <a:pt x="902590" y="0"/>
                </a:moveTo>
                <a:lnTo>
                  <a:pt x="168895" y="0"/>
                </a:lnTo>
                <a:lnTo>
                  <a:pt x="123990" y="6039"/>
                </a:lnTo>
                <a:lnTo>
                  <a:pt x="83642" y="23082"/>
                </a:lnTo>
                <a:lnTo>
                  <a:pt x="49461" y="49514"/>
                </a:lnTo>
                <a:lnTo>
                  <a:pt x="23055" y="83720"/>
                </a:lnTo>
                <a:lnTo>
                  <a:pt x="6031" y="124087"/>
                </a:lnTo>
                <a:lnTo>
                  <a:pt x="0" y="169000"/>
                </a:lnTo>
                <a:lnTo>
                  <a:pt x="6031" y="213905"/>
                </a:lnTo>
                <a:lnTo>
                  <a:pt x="23055" y="254252"/>
                </a:lnTo>
                <a:lnTo>
                  <a:pt x="49461" y="288433"/>
                </a:lnTo>
                <a:lnTo>
                  <a:pt x="83642" y="314840"/>
                </a:lnTo>
                <a:lnTo>
                  <a:pt x="123990" y="331863"/>
                </a:lnTo>
                <a:lnTo>
                  <a:pt x="168895" y="337895"/>
                </a:lnTo>
                <a:lnTo>
                  <a:pt x="902590" y="337895"/>
                </a:lnTo>
                <a:lnTo>
                  <a:pt x="902590" y="0"/>
                </a:lnTo>
                <a:close/>
              </a:path>
            </a:pathLst>
          </a:custGeom>
          <a:solidFill>
            <a:srgbClr val="FABC37">
              <a:alpha val="30195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15"/>
          <p:cNvSpPr/>
          <p:nvPr/>
        </p:nvSpPr>
        <p:spPr>
          <a:xfrm>
            <a:off x="10995696" y="5747426"/>
            <a:ext cx="1196011" cy="205239"/>
          </a:xfrm>
          <a:custGeom>
            <a:avLst/>
            <a:gdLst/>
            <a:ahLst/>
            <a:cxnLst/>
            <a:rect l="l" t="t" r="r" b="b"/>
            <a:pathLst>
              <a:path w="1972309" h="338454">
                <a:moveTo>
                  <a:pt x="1972085" y="0"/>
                </a:moveTo>
                <a:lnTo>
                  <a:pt x="168895" y="0"/>
                </a:lnTo>
                <a:lnTo>
                  <a:pt x="123990" y="6039"/>
                </a:lnTo>
                <a:lnTo>
                  <a:pt x="83642" y="23082"/>
                </a:lnTo>
                <a:lnTo>
                  <a:pt x="49461" y="49514"/>
                </a:lnTo>
                <a:lnTo>
                  <a:pt x="23055" y="83720"/>
                </a:lnTo>
                <a:lnTo>
                  <a:pt x="6031" y="124087"/>
                </a:lnTo>
                <a:lnTo>
                  <a:pt x="0" y="169000"/>
                </a:lnTo>
                <a:lnTo>
                  <a:pt x="6031" y="213905"/>
                </a:lnTo>
                <a:lnTo>
                  <a:pt x="23055" y="254252"/>
                </a:lnTo>
                <a:lnTo>
                  <a:pt x="49461" y="288433"/>
                </a:lnTo>
                <a:lnTo>
                  <a:pt x="83642" y="314840"/>
                </a:lnTo>
                <a:lnTo>
                  <a:pt x="123990" y="331863"/>
                </a:lnTo>
                <a:lnTo>
                  <a:pt x="168895" y="337895"/>
                </a:lnTo>
                <a:lnTo>
                  <a:pt x="1972085" y="337895"/>
                </a:lnTo>
                <a:lnTo>
                  <a:pt x="1972085" y="0"/>
                </a:lnTo>
                <a:close/>
              </a:path>
            </a:pathLst>
          </a:custGeom>
          <a:solidFill>
            <a:srgbClr val="FABC37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10347090" y="6120272"/>
            <a:ext cx="1844844" cy="205239"/>
          </a:xfrm>
          <a:custGeom>
            <a:avLst/>
            <a:gdLst/>
            <a:ahLst/>
            <a:cxnLst/>
            <a:rect l="l" t="t" r="r" b="b"/>
            <a:pathLst>
              <a:path w="3042284" h="338454">
                <a:moveTo>
                  <a:pt x="3041686" y="0"/>
                </a:moveTo>
                <a:lnTo>
                  <a:pt x="168895" y="0"/>
                </a:lnTo>
                <a:lnTo>
                  <a:pt x="123990" y="6039"/>
                </a:lnTo>
                <a:lnTo>
                  <a:pt x="83642" y="23081"/>
                </a:lnTo>
                <a:lnTo>
                  <a:pt x="49461" y="49511"/>
                </a:lnTo>
                <a:lnTo>
                  <a:pt x="23055" y="83714"/>
                </a:lnTo>
                <a:lnTo>
                  <a:pt x="6031" y="124075"/>
                </a:lnTo>
                <a:lnTo>
                  <a:pt x="0" y="168979"/>
                </a:lnTo>
                <a:lnTo>
                  <a:pt x="6031" y="213886"/>
                </a:lnTo>
                <a:lnTo>
                  <a:pt x="23055" y="254239"/>
                </a:lnTo>
                <a:lnTo>
                  <a:pt x="49461" y="288428"/>
                </a:lnTo>
                <a:lnTo>
                  <a:pt x="83642" y="314842"/>
                </a:lnTo>
                <a:lnTo>
                  <a:pt x="123990" y="331871"/>
                </a:lnTo>
                <a:lnTo>
                  <a:pt x="168895" y="337905"/>
                </a:lnTo>
                <a:lnTo>
                  <a:pt x="3041686" y="337905"/>
                </a:lnTo>
                <a:lnTo>
                  <a:pt x="3041686" y="0"/>
                </a:lnTo>
                <a:close/>
              </a:path>
            </a:pathLst>
          </a:custGeom>
          <a:solidFill>
            <a:srgbClr val="FABC37">
              <a:alpha val="30195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9698483" y="6493144"/>
            <a:ext cx="2493293" cy="205239"/>
          </a:xfrm>
          <a:custGeom>
            <a:avLst/>
            <a:gdLst/>
            <a:ahLst/>
            <a:cxnLst/>
            <a:rect l="l" t="t" r="r" b="b"/>
            <a:pathLst>
              <a:path w="4111625" h="338454">
                <a:moveTo>
                  <a:pt x="4111287" y="0"/>
                </a:moveTo>
                <a:lnTo>
                  <a:pt x="169000" y="0"/>
                </a:lnTo>
                <a:lnTo>
                  <a:pt x="124087" y="6034"/>
                </a:lnTo>
                <a:lnTo>
                  <a:pt x="83720" y="23063"/>
                </a:lnTo>
                <a:lnTo>
                  <a:pt x="49514" y="49477"/>
                </a:lnTo>
                <a:lnTo>
                  <a:pt x="23082" y="83666"/>
                </a:lnTo>
                <a:lnTo>
                  <a:pt x="6039" y="124019"/>
                </a:lnTo>
                <a:lnTo>
                  <a:pt x="0" y="168926"/>
                </a:lnTo>
                <a:lnTo>
                  <a:pt x="6039" y="213838"/>
                </a:lnTo>
                <a:lnTo>
                  <a:pt x="23082" y="254194"/>
                </a:lnTo>
                <a:lnTo>
                  <a:pt x="49514" y="288385"/>
                </a:lnTo>
                <a:lnTo>
                  <a:pt x="83720" y="314800"/>
                </a:lnTo>
                <a:lnTo>
                  <a:pt x="124087" y="331829"/>
                </a:lnTo>
                <a:lnTo>
                  <a:pt x="169000" y="337864"/>
                </a:lnTo>
                <a:lnTo>
                  <a:pt x="4111287" y="337864"/>
                </a:lnTo>
                <a:lnTo>
                  <a:pt x="4111287" y="0"/>
                </a:lnTo>
                <a:close/>
              </a:path>
            </a:pathLst>
          </a:custGeom>
          <a:solidFill>
            <a:srgbClr val="FABC37">
              <a:alpha val="50195"/>
            </a:srgbClr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18" name="object 18"/>
          <p:cNvGrpSpPr/>
          <p:nvPr/>
        </p:nvGrpSpPr>
        <p:grpSpPr>
          <a:xfrm>
            <a:off x="-31320" y="4981465"/>
            <a:ext cx="2450551" cy="1907995"/>
            <a:chOff x="-52354" y="8214805"/>
            <a:chExt cx="4041140" cy="3146425"/>
          </a:xfrm>
        </p:grpSpPr>
        <p:sp>
          <p:nvSpPr>
            <p:cNvPr id="19" name="object 19"/>
            <p:cNvSpPr/>
            <p:nvPr/>
          </p:nvSpPr>
          <p:spPr>
            <a:xfrm>
              <a:off x="1955894" y="8280100"/>
              <a:ext cx="1980564" cy="1980564"/>
            </a:xfrm>
            <a:custGeom>
              <a:avLst/>
              <a:gdLst/>
              <a:ahLst/>
              <a:cxnLst/>
              <a:rect l="l" t="t" r="r" b="b"/>
              <a:pathLst>
                <a:path w="1980564" h="1980565">
                  <a:moveTo>
                    <a:pt x="289586" y="349270"/>
                  </a:moveTo>
                  <a:lnTo>
                    <a:pt x="309715" y="305238"/>
                  </a:lnTo>
                  <a:lnTo>
                    <a:pt x="333122" y="263772"/>
                  </a:lnTo>
                  <a:lnTo>
                    <a:pt x="359586" y="224964"/>
                  </a:lnTo>
                  <a:lnTo>
                    <a:pt x="388889" y="188906"/>
                  </a:lnTo>
                  <a:lnTo>
                    <a:pt x="420812" y="155692"/>
                  </a:lnTo>
                  <a:lnTo>
                    <a:pt x="455135" y="125415"/>
                  </a:lnTo>
                  <a:lnTo>
                    <a:pt x="491639" y="98165"/>
                  </a:lnTo>
                  <a:lnTo>
                    <a:pt x="530105" y="74037"/>
                  </a:lnTo>
                  <a:lnTo>
                    <a:pt x="570314" y="53123"/>
                  </a:lnTo>
                  <a:lnTo>
                    <a:pt x="612047" y="35515"/>
                  </a:lnTo>
                  <a:lnTo>
                    <a:pt x="655083" y="21306"/>
                  </a:lnTo>
                  <a:lnTo>
                    <a:pt x="699206" y="10589"/>
                  </a:lnTo>
                  <a:lnTo>
                    <a:pt x="744194" y="3456"/>
                  </a:lnTo>
                  <a:lnTo>
                    <a:pt x="789829" y="0"/>
                  </a:lnTo>
                  <a:lnTo>
                    <a:pt x="835891" y="313"/>
                  </a:lnTo>
                  <a:lnTo>
                    <a:pt x="882163" y="4488"/>
                  </a:lnTo>
                  <a:lnTo>
                    <a:pt x="928423" y="12618"/>
                  </a:lnTo>
                  <a:lnTo>
                    <a:pt x="974454" y="24795"/>
                  </a:lnTo>
                  <a:lnTo>
                    <a:pt x="1020035" y="41112"/>
                  </a:lnTo>
                  <a:lnTo>
                    <a:pt x="1631221" y="289586"/>
                  </a:lnTo>
                  <a:lnTo>
                    <a:pt x="1675252" y="309715"/>
                  </a:lnTo>
                  <a:lnTo>
                    <a:pt x="1716716" y="333122"/>
                  </a:lnTo>
                  <a:lnTo>
                    <a:pt x="1755520" y="359586"/>
                  </a:lnTo>
                  <a:lnTo>
                    <a:pt x="1791573" y="388889"/>
                  </a:lnTo>
                  <a:lnTo>
                    <a:pt x="1824782" y="420812"/>
                  </a:lnTo>
                  <a:lnTo>
                    <a:pt x="1855055" y="455135"/>
                  </a:lnTo>
                  <a:lnTo>
                    <a:pt x="1882298" y="491639"/>
                  </a:lnTo>
                  <a:lnTo>
                    <a:pt x="1906421" y="530105"/>
                  </a:lnTo>
                  <a:lnTo>
                    <a:pt x="1927331" y="570314"/>
                  </a:lnTo>
                  <a:lnTo>
                    <a:pt x="1944934" y="612047"/>
                  </a:lnTo>
                  <a:lnTo>
                    <a:pt x="1959140" y="655083"/>
                  </a:lnTo>
                  <a:lnTo>
                    <a:pt x="1969856" y="699206"/>
                  </a:lnTo>
                  <a:lnTo>
                    <a:pt x="1976988" y="744194"/>
                  </a:lnTo>
                  <a:lnTo>
                    <a:pt x="1980446" y="789829"/>
                  </a:lnTo>
                  <a:lnTo>
                    <a:pt x="1980137" y="835891"/>
                  </a:lnTo>
                  <a:lnTo>
                    <a:pt x="1975967" y="882163"/>
                  </a:lnTo>
                  <a:lnTo>
                    <a:pt x="1967846" y="928423"/>
                  </a:lnTo>
                  <a:lnTo>
                    <a:pt x="1955681" y="974454"/>
                  </a:lnTo>
                  <a:lnTo>
                    <a:pt x="1939379" y="1020035"/>
                  </a:lnTo>
                  <a:lnTo>
                    <a:pt x="1690800" y="1631116"/>
                  </a:lnTo>
                  <a:lnTo>
                    <a:pt x="1670685" y="1675148"/>
                  </a:lnTo>
                  <a:lnTo>
                    <a:pt x="1647291" y="1716614"/>
                  </a:lnTo>
                  <a:lnTo>
                    <a:pt x="1620835" y="1755423"/>
                  </a:lnTo>
                  <a:lnTo>
                    <a:pt x="1591538" y="1791481"/>
                  </a:lnTo>
                  <a:lnTo>
                    <a:pt x="1559619" y="1824695"/>
                  </a:lnTo>
                  <a:lnTo>
                    <a:pt x="1525297" y="1854973"/>
                  </a:lnTo>
                  <a:lnTo>
                    <a:pt x="1488793" y="1882223"/>
                  </a:lnTo>
                  <a:lnTo>
                    <a:pt x="1450325" y="1906352"/>
                  </a:lnTo>
                  <a:lnTo>
                    <a:pt x="1410113" y="1927267"/>
                  </a:lnTo>
                  <a:lnTo>
                    <a:pt x="1368376" y="1944875"/>
                  </a:lnTo>
                  <a:lnTo>
                    <a:pt x="1325335" y="1959084"/>
                  </a:lnTo>
                  <a:lnTo>
                    <a:pt x="1281207" y="1969802"/>
                  </a:lnTo>
                  <a:lnTo>
                    <a:pt x="1236214" y="1976935"/>
                  </a:lnTo>
                  <a:lnTo>
                    <a:pt x="1190573" y="1980391"/>
                  </a:lnTo>
                  <a:lnTo>
                    <a:pt x="1144505" y="1980077"/>
                  </a:lnTo>
                  <a:lnTo>
                    <a:pt x="1098230" y="1975901"/>
                  </a:lnTo>
                  <a:lnTo>
                    <a:pt x="1051966" y="1967771"/>
                  </a:lnTo>
                  <a:lnTo>
                    <a:pt x="1005933" y="1955592"/>
                  </a:lnTo>
                  <a:lnTo>
                    <a:pt x="960351" y="1939274"/>
                  </a:lnTo>
                  <a:lnTo>
                    <a:pt x="349270" y="1690800"/>
                  </a:lnTo>
                  <a:lnTo>
                    <a:pt x="305238" y="1670685"/>
                  </a:lnTo>
                  <a:lnTo>
                    <a:pt x="263772" y="1647291"/>
                  </a:lnTo>
                  <a:lnTo>
                    <a:pt x="224964" y="1620835"/>
                  </a:lnTo>
                  <a:lnTo>
                    <a:pt x="188906" y="1591538"/>
                  </a:lnTo>
                  <a:lnTo>
                    <a:pt x="155692" y="1559619"/>
                  </a:lnTo>
                  <a:lnTo>
                    <a:pt x="125415" y="1525297"/>
                  </a:lnTo>
                  <a:lnTo>
                    <a:pt x="98165" y="1488793"/>
                  </a:lnTo>
                  <a:lnTo>
                    <a:pt x="74037" y="1450325"/>
                  </a:lnTo>
                  <a:lnTo>
                    <a:pt x="53123" y="1410113"/>
                  </a:lnTo>
                  <a:lnTo>
                    <a:pt x="35515" y="1368376"/>
                  </a:lnTo>
                  <a:lnTo>
                    <a:pt x="21306" y="1325335"/>
                  </a:lnTo>
                  <a:lnTo>
                    <a:pt x="10589" y="1281207"/>
                  </a:lnTo>
                  <a:lnTo>
                    <a:pt x="3456" y="1236214"/>
                  </a:lnTo>
                  <a:lnTo>
                    <a:pt x="0" y="1190573"/>
                  </a:lnTo>
                  <a:lnTo>
                    <a:pt x="313" y="1144505"/>
                  </a:lnTo>
                  <a:lnTo>
                    <a:pt x="4488" y="1098230"/>
                  </a:lnTo>
                  <a:lnTo>
                    <a:pt x="12618" y="1051966"/>
                  </a:lnTo>
                  <a:lnTo>
                    <a:pt x="24795" y="1005933"/>
                  </a:lnTo>
                  <a:lnTo>
                    <a:pt x="41112" y="960351"/>
                  </a:lnTo>
                  <a:lnTo>
                    <a:pt x="289586" y="349270"/>
                  </a:lnTo>
                  <a:close/>
                </a:path>
              </a:pathLst>
            </a:custGeom>
            <a:ln w="104708">
              <a:solidFill>
                <a:srgbClr val="FBD173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8267159"/>
              <a:ext cx="2938780" cy="3041650"/>
            </a:xfrm>
            <a:custGeom>
              <a:avLst/>
              <a:gdLst/>
              <a:ahLst/>
              <a:cxnLst/>
              <a:rect l="l" t="t" r="r" b="b"/>
              <a:pathLst>
                <a:path w="2938780" h="3041650">
                  <a:moveTo>
                    <a:pt x="0" y="467262"/>
                  </a:moveTo>
                  <a:lnTo>
                    <a:pt x="809943" y="100229"/>
                  </a:lnTo>
                  <a:lnTo>
                    <a:pt x="854673" y="81097"/>
                  </a:lnTo>
                  <a:lnTo>
                    <a:pt x="899763" y="64046"/>
                  </a:lnTo>
                  <a:lnTo>
                    <a:pt x="945159" y="49053"/>
                  </a:lnTo>
                  <a:lnTo>
                    <a:pt x="990804" y="36099"/>
                  </a:lnTo>
                  <a:lnTo>
                    <a:pt x="1036644" y="25162"/>
                  </a:lnTo>
                  <a:lnTo>
                    <a:pt x="1082623" y="16221"/>
                  </a:lnTo>
                  <a:lnTo>
                    <a:pt x="1128684" y="9255"/>
                  </a:lnTo>
                  <a:lnTo>
                    <a:pt x="1174773" y="4244"/>
                  </a:lnTo>
                  <a:lnTo>
                    <a:pt x="1220833" y="1165"/>
                  </a:lnTo>
                  <a:lnTo>
                    <a:pt x="1266809" y="0"/>
                  </a:lnTo>
                  <a:lnTo>
                    <a:pt x="1312645" y="725"/>
                  </a:lnTo>
                  <a:lnTo>
                    <a:pt x="1358286" y="3321"/>
                  </a:lnTo>
                  <a:lnTo>
                    <a:pt x="1403675" y="7766"/>
                  </a:lnTo>
                  <a:lnTo>
                    <a:pt x="1448758" y="14040"/>
                  </a:lnTo>
                  <a:lnTo>
                    <a:pt x="1493479" y="22121"/>
                  </a:lnTo>
                  <a:lnTo>
                    <a:pt x="1537781" y="31989"/>
                  </a:lnTo>
                  <a:lnTo>
                    <a:pt x="1581609" y="43622"/>
                  </a:lnTo>
                  <a:lnTo>
                    <a:pt x="1624908" y="57000"/>
                  </a:lnTo>
                  <a:lnTo>
                    <a:pt x="1667621" y="72101"/>
                  </a:lnTo>
                  <a:lnTo>
                    <a:pt x="1709694" y="88906"/>
                  </a:lnTo>
                  <a:lnTo>
                    <a:pt x="1751071" y="107392"/>
                  </a:lnTo>
                  <a:lnTo>
                    <a:pt x="1791695" y="127538"/>
                  </a:lnTo>
                  <a:lnTo>
                    <a:pt x="1831511" y="149325"/>
                  </a:lnTo>
                  <a:lnTo>
                    <a:pt x="1870464" y="172730"/>
                  </a:lnTo>
                  <a:lnTo>
                    <a:pt x="1908498" y="197733"/>
                  </a:lnTo>
                  <a:lnTo>
                    <a:pt x="1945557" y="224313"/>
                  </a:lnTo>
                  <a:lnTo>
                    <a:pt x="1981585" y="252449"/>
                  </a:lnTo>
                  <a:lnTo>
                    <a:pt x="2016527" y="282120"/>
                  </a:lnTo>
                  <a:lnTo>
                    <a:pt x="2050327" y="313305"/>
                  </a:lnTo>
                  <a:lnTo>
                    <a:pt x="2082930" y="345983"/>
                  </a:lnTo>
                  <a:lnTo>
                    <a:pt x="2114280" y="380133"/>
                  </a:lnTo>
                  <a:lnTo>
                    <a:pt x="2144320" y="415735"/>
                  </a:lnTo>
                  <a:lnTo>
                    <a:pt x="2172997" y="452766"/>
                  </a:lnTo>
                  <a:lnTo>
                    <a:pt x="2200253" y="491206"/>
                  </a:lnTo>
                  <a:lnTo>
                    <a:pt x="2226033" y="531035"/>
                  </a:lnTo>
                  <a:lnTo>
                    <a:pt x="2250281" y="572231"/>
                  </a:lnTo>
                  <a:lnTo>
                    <a:pt x="2272943" y="614773"/>
                  </a:lnTo>
                  <a:lnTo>
                    <a:pt x="2293961" y="658641"/>
                  </a:lnTo>
                  <a:lnTo>
                    <a:pt x="2838552" y="1860385"/>
                  </a:lnTo>
                  <a:lnTo>
                    <a:pt x="2857683" y="1905111"/>
                  </a:lnTo>
                  <a:lnTo>
                    <a:pt x="2874735" y="1950198"/>
                  </a:lnTo>
                  <a:lnTo>
                    <a:pt x="2889727" y="1995591"/>
                  </a:lnTo>
                  <a:lnTo>
                    <a:pt x="2902681" y="2041234"/>
                  </a:lnTo>
                  <a:lnTo>
                    <a:pt x="2913619" y="2087072"/>
                  </a:lnTo>
                  <a:lnTo>
                    <a:pt x="2922560" y="2133049"/>
                  </a:lnTo>
                  <a:lnTo>
                    <a:pt x="2929525" y="2179108"/>
                  </a:lnTo>
                  <a:lnTo>
                    <a:pt x="2934537" y="2225195"/>
                  </a:lnTo>
                  <a:lnTo>
                    <a:pt x="2937615" y="2271254"/>
                  </a:lnTo>
                  <a:lnTo>
                    <a:pt x="2938781" y="2317228"/>
                  </a:lnTo>
                  <a:lnTo>
                    <a:pt x="2938056" y="2363063"/>
                  </a:lnTo>
                  <a:lnTo>
                    <a:pt x="2935460" y="2408703"/>
                  </a:lnTo>
                  <a:lnTo>
                    <a:pt x="2931015" y="2454092"/>
                  </a:lnTo>
                  <a:lnTo>
                    <a:pt x="2924741" y="2499174"/>
                  </a:lnTo>
                  <a:lnTo>
                    <a:pt x="2916660" y="2543893"/>
                  </a:lnTo>
                  <a:lnTo>
                    <a:pt x="2906792" y="2588195"/>
                  </a:lnTo>
                  <a:lnTo>
                    <a:pt x="2895159" y="2632023"/>
                  </a:lnTo>
                  <a:lnTo>
                    <a:pt x="2881781" y="2675321"/>
                  </a:lnTo>
                  <a:lnTo>
                    <a:pt x="2866679" y="2718035"/>
                  </a:lnTo>
                  <a:lnTo>
                    <a:pt x="2849875" y="2760107"/>
                  </a:lnTo>
                  <a:lnTo>
                    <a:pt x="2831389" y="2801484"/>
                  </a:lnTo>
                  <a:lnTo>
                    <a:pt x="2811242" y="2842108"/>
                  </a:lnTo>
                  <a:lnTo>
                    <a:pt x="2789456" y="2881924"/>
                  </a:lnTo>
                  <a:lnTo>
                    <a:pt x="2766051" y="2920877"/>
                  </a:lnTo>
                  <a:lnTo>
                    <a:pt x="2741047" y="2958911"/>
                  </a:lnTo>
                  <a:lnTo>
                    <a:pt x="2714467" y="2995969"/>
                  </a:lnTo>
                  <a:lnTo>
                    <a:pt x="2686331" y="3031998"/>
                  </a:lnTo>
                  <a:lnTo>
                    <a:pt x="2678352" y="3041395"/>
                  </a:lnTo>
                </a:path>
              </a:pathLst>
            </a:custGeom>
            <a:ln w="104708">
              <a:solidFill>
                <a:srgbClr val="FABC37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1" name="object 21"/>
          <p:cNvSpPr/>
          <p:nvPr/>
        </p:nvSpPr>
        <p:spPr>
          <a:xfrm>
            <a:off x="366964" y="3711116"/>
            <a:ext cx="412019" cy="412019"/>
          </a:xfrm>
          <a:custGeom>
            <a:avLst/>
            <a:gdLst/>
            <a:ahLst/>
            <a:cxnLst/>
            <a:rect l="l" t="t" r="r" b="b"/>
            <a:pathLst>
              <a:path w="679450" h="679450">
                <a:moveTo>
                  <a:pt x="37900" y="435078"/>
                </a:moveTo>
                <a:lnTo>
                  <a:pt x="12677" y="391770"/>
                </a:lnTo>
                <a:lnTo>
                  <a:pt x="148" y="344974"/>
                </a:lnTo>
                <a:lnTo>
                  <a:pt x="0" y="297189"/>
                </a:lnTo>
                <a:lnTo>
                  <a:pt x="11920" y="250914"/>
                </a:lnTo>
                <a:lnTo>
                  <a:pt x="35596" y="208647"/>
                </a:lnTo>
                <a:lnTo>
                  <a:pt x="70716" y="172887"/>
                </a:lnTo>
                <a:lnTo>
                  <a:pt x="244323" y="37917"/>
                </a:lnTo>
                <a:lnTo>
                  <a:pt x="287631" y="12692"/>
                </a:lnTo>
                <a:lnTo>
                  <a:pt x="334427" y="156"/>
                </a:lnTo>
                <a:lnTo>
                  <a:pt x="382212" y="0"/>
                </a:lnTo>
                <a:lnTo>
                  <a:pt x="428487" y="11911"/>
                </a:lnTo>
                <a:lnTo>
                  <a:pt x="470754" y="35578"/>
                </a:lnTo>
                <a:lnTo>
                  <a:pt x="506514" y="70691"/>
                </a:lnTo>
                <a:lnTo>
                  <a:pt x="641484" y="244298"/>
                </a:lnTo>
                <a:lnTo>
                  <a:pt x="666710" y="287614"/>
                </a:lnTo>
                <a:lnTo>
                  <a:pt x="679245" y="334429"/>
                </a:lnTo>
                <a:lnTo>
                  <a:pt x="679402" y="382239"/>
                </a:lnTo>
                <a:lnTo>
                  <a:pt x="667490" y="428539"/>
                </a:lnTo>
                <a:lnTo>
                  <a:pt x="643823" y="470826"/>
                </a:lnTo>
                <a:lnTo>
                  <a:pt x="608710" y="506594"/>
                </a:lnTo>
                <a:lnTo>
                  <a:pt x="435092" y="641564"/>
                </a:lnTo>
                <a:lnTo>
                  <a:pt x="391779" y="666782"/>
                </a:lnTo>
                <a:lnTo>
                  <a:pt x="344978" y="679298"/>
                </a:lnTo>
                <a:lnTo>
                  <a:pt x="297189" y="679429"/>
                </a:lnTo>
                <a:lnTo>
                  <a:pt x="250911" y="667493"/>
                </a:lnTo>
                <a:lnTo>
                  <a:pt x="208642" y="643806"/>
                </a:lnTo>
                <a:lnTo>
                  <a:pt x="172880" y="608685"/>
                </a:lnTo>
                <a:lnTo>
                  <a:pt x="37900" y="435078"/>
                </a:lnTo>
                <a:close/>
              </a:path>
            </a:pathLst>
          </a:custGeom>
          <a:ln w="73296">
            <a:solidFill>
              <a:srgbClr val="FCDE9B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880445" y="4335826"/>
            <a:ext cx="405858" cy="405858"/>
          </a:xfrm>
          <a:custGeom>
            <a:avLst/>
            <a:gdLst/>
            <a:ahLst/>
            <a:cxnLst/>
            <a:rect l="l" t="t" r="r" b="b"/>
            <a:pathLst>
              <a:path w="669289" h="669290">
                <a:moveTo>
                  <a:pt x="120779" y="101303"/>
                </a:moveTo>
                <a:lnTo>
                  <a:pt x="149401" y="60150"/>
                </a:lnTo>
                <a:lnTo>
                  <a:pt x="186548" y="29035"/>
                </a:lnTo>
                <a:lnTo>
                  <a:pt x="229820" y="8728"/>
                </a:lnTo>
                <a:lnTo>
                  <a:pt x="276819" y="0"/>
                </a:lnTo>
                <a:lnTo>
                  <a:pt x="325143" y="3621"/>
                </a:lnTo>
                <a:lnTo>
                  <a:pt x="372395" y="20363"/>
                </a:lnTo>
                <a:lnTo>
                  <a:pt x="567991" y="120779"/>
                </a:lnTo>
                <a:lnTo>
                  <a:pt x="609144" y="149401"/>
                </a:lnTo>
                <a:lnTo>
                  <a:pt x="640259" y="186544"/>
                </a:lnTo>
                <a:lnTo>
                  <a:pt x="660566" y="229807"/>
                </a:lnTo>
                <a:lnTo>
                  <a:pt x="669295" y="276788"/>
                </a:lnTo>
                <a:lnTo>
                  <a:pt x="665673" y="325083"/>
                </a:lnTo>
                <a:lnTo>
                  <a:pt x="648931" y="372290"/>
                </a:lnTo>
                <a:lnTo>
                  <a:pt x="548515" y="567991"/>
                </a:lnTo>
                <a:lnTo>
                  <a:pt x="519893" y="609144"/>
                </a:lnTo>
                <a:lnTo>
                  <a:pt x="482746" y="640259"/>
                </a:lnTo>
                <a:lnTo>
                  <a:pt x="439474" y="660566"/>
                </a:lnTo>
                <a:lnTo>
                  <a:pt x="392475" y="669295"/>
                </a:lnTo>
                <a:lnTo>
                  <a:pt x="344151" y="665673"/>
                </a:lnTo>
                <a:lnTo>
                  <a:pt x="296900" y="648931"/>
                </a:lnTo>
                <a:lnTo>
                  <a:pt x="101303" y="548515"/>
                </a:lnTo>
                <a:lnTo>
                  <a:pt x="60150" y="519893"/>
                </a:lnTo>
                <a:lnTo>
                  <a:pt x="29035" y="482746"/>
                </a:lnTo>
                <a:lnTo>
                  <a:pt x="8728" y="439474"/>
                </a:lnTo>
                <a:lnTo>
                  <a:pt x="0" y="392475"/>
                </a:lnTo>
                <a:lnTo>
                  <a:pt x="3621" y="344151"/>
                </a:lnTo>
                <a:lnTo>
                  <a:pt x="20363" y="296900"/>
                </a:lnTo>
                <a:lnTo>
                  <a:pt x="120779" y="101303"/>
                </a:lnTo>
                <a:close/>
              </a:path>
            </a:pathLst>
          </a:custGeom>
          <a:ln w="73296">
            <a:solidFill>
              <a:srgbClr val="FCDE9B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/>
          <p:nvPr/>
        </p:nvSpPr>
        <p:spPr>
          <a:xfrm>
            <a:off x="5516095" y="541825"/>
            <a:ext cx="925695" cy="199849"/>
          </a:xfrm>
          <a:custGeom>
            <a:avLst/>
            <a:gdLst/>
            <a:ahLst/>
            <a:cxnLst/>
            <a:rect l="l" t="t" r="r" b="b"/>
            <a:pathLst>
              <a:path w="1526540" h="329565">
                <a:moveTo>
                  <a:pt x="1380631" y="164625"/>
                </a:moveTo>
                <a:lnTo>
                  <a:pt x="1215041" y="261219"/>
                </a:lnTo>
                <a:lnTo>
                  <a:pt x="1204174" y="270881"/>
                </a:lnTo>
                <a:lnTo>
                  <a:pt x="1198078" y="283548"/>
                </a:lnTo>
                <a:lnTo>
                  <a:pt x="1197165" y="297589"/>
                </a:lnTo>
                <a:lnTo>
                  <a:pt x="1201848" y="311374"/>
                </a:lnTo>
                <a:lnTo>
                  <a:pt x="1211555" y="322241"/>
                </a:lnTo>
                <a:lnTo>
                  <a:pt x="1224216" y="328337"/>
                </a:lnTo>
                <a:lnTo>
                  <a:pt x="1238232" y="329250"/>
                </a:lnTo>
                <a:lnTo>
                  <a:pt x="1252003" y="324567"/>
                </a:lnTo>
                <a:lnTo>
                  <a:pt x="1463340" y="201220"/>
                </a:lnTo>
                <a:lnTo>
                  <a:pt x="1453463" y="201220"/>
                </a:lnTo>
                <a:lnTo>
                  <a:pt x="1453463" y="196299"/>
                </a:lnTo>
                <a:lnTo>
                  <a:pt x="1434930" y="196299"/>
                </a:lnTo>
                <a:lnTo>
                  <a:pt x="1380631" y="164625"/>
                </a:lnTo>
                <a:close/>
              </a:path>
              <a:path w="1526540" h="329565">
                <a:moveTo>
                  <a:pt x="1317716" y="127924"/>
                </a:moveTo>
                <a:lnTo>
                  <a:pt x="0" y="127924"/>
                </a:lnTo>
                <a:lnTo>
                  <a:pt x="0" y="201220"/>
                </a:lnTo>
                <a:lnTo>
                  <a:pt x="1317895" y="201220"/>
                </a:lnTo>
                <a:lnTo>
                  <a:pt x="1380631" y="164625"/>
                </a:lnTo>
                <a:lnTo>
                  <a:pt x="1317716" y="127924"/>
                </a:lnTo>
                <a:close/>
              </a:path>
              <a:path w="1526540" h="329565">
                <a:moveTo>
                  <a:pt x="1463299" y="127924"/>
                </a:moveTo>
                <a:lnTo>
                  <a:pt x="1453463" y="127924"/>
                </a:lnTo>
                <a:lnTo>
                  <a:pt x="1453463" y="201220"/>
                </a:lnTo>
                <a:lnTo>
                  <a:pt x="1463340" y="201220"/>
                </a:lnTo>
                <a:lnTo>
                  <a:pt x="1526131" y="164572"/>
                </a:lnTo>
                <a:lnTo>
                  <a:pt x="1463299" y="127924"/>
                </a:lnTo>
                <a:close/>
              </a:path>
              <a:path w="1526540" h="329565">
                <a:moveTo>
                  <a:pt x="1434930" y="132950"/>
                </a:moveTo>
                <a:lnTo>
                  <a:pt x="1380631" y="164625"/>
                </a:lnTo>
                <a:lnTo>
                  <a:pt x="1434930" y="196299"/>
                </a:lnTo>
                <a:lnTo>
                  <a:pt x="1434930" y="132950"/>
                </a:lnTo>
                <a:close/>
              </a:path>
              <a:path w="1526540" h="329565">
                <a:moveTo>
                  <a:pt x="1453463" y="132950"/>
                </a:moveTo>
                <a:lnTo>
                  <a:pt x="1434930" y="132950"/>
                </a:lnTo>
                <a:lnTo>
                  <a:pt x="1434930" y="196299"/>
                </a:lnTo>
                <a:lnTo>
                  <a:pt x="1453463" y="196299"/>
                </a:lnTo>
                <a:lnTo>
                  <a:pt x="1453463" y="132950"/>
                </a:lnTo>
                <a:close/>
              </a:path>
              <a:path w="1526540" h="329565">
                <a:moveTo>
                  <a:pt x="1238232" y="0"/>
                </a:moveTo>
                <a:lnTo>
                  <a:pt x="1224216" y="912"/>
                </a:lnTo>
                <a:lnTo>
                  <a:pt x="1211555" y="7008"/>
                </a:lnTo>
                <a:lnTo>
                  <a:pt x="1201848" y="17875"/>
                </a:lnTo>
                <a:lnTo>
                  <a:pt x="1197165" y="31646"/>
                </a:lnTo>
                <a:lnTo>
                  <a:pt x="1198078" y="45662"/>
                </a:lnTo>
                <a:lnTo>
                  <a:pt x="1204174" y="58324"/>
                </a:lnTo>
                <a:lnTo>
                  <a:pt x="1215041" y="68031"/>
                </a:lnTo>
                <a:lnTo>
                  <a:pt x="1380631" y="164625"/>
                </a:lnTo>
                <a:lnTo>
                  <a:pt x="1434930" y="132950"/>
                </a:lnTo>
                <a:lnTo>
                  <a:pt x="1453463" y="132950"/>
                </a:lnTo>
                <a:lnTo>
                  <a:pt x="1453463" y="127924"/>
                </a:lnTo>
                <a:lnTo>
                  <a:pt x="1463299" y="127924"/>
                </a:lnTo>
                <a:lnTo>
                  <a:pt x="1252003" y="4682"/>
                </a:lnTo>
                <a:lnTo>
                  <a:pt x="1238232" y="0"/>
                </a:lnTo>
                <a:close/>
              </a:path>
            </a:pathLst>
          </a:custGeom>
          <a:solidFill>
            <a:srgbClr val="FCDE9B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 txBox="1"/>
          <p:nvPr/>
        </p:nvSpPr>
        <p:spPr>
          <a:xfrm>
            <a:off x="6728461" y="400829"/>
            <a:ext cx="4348919" cy="43855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789" spc="309" dirty="0">
                <a:solidFill>
                  <a:srgbClr val="585858"/>
                </a:solidFill>
                <a:latin typeface="UKIJ CJK"/>
                <a:cs typeface="UKIJ CJK"/>
              </a:rPr>
              <a:t>用什麼工具做什麼成品</a:t>
            </a:r>
            <a:r>
              <a:rPr sz="2789" spc="12" dirty="0">
                <a:solidFill>
                  <a:srgbClr val="585858"/>
                </a:solidFill>
                <a:latin typeface="UKIJ CJK"/>
                <a:cs typeface="UKIJ CJK"/>
              </a:rPr>
              <a:t>？</a:t>
            </a:r>
            <a:r>
              <a:rPr sz="2789" spc="-431" dirty="0">
                <a:solidFill>
                  <a:srgbClr val="585858"/>
                </a:solidFill>
                <a:latin typeface="UKIJ CJK"/>
                <a:cs typeface="UKIJ CJK"/>
              </a:rPr>
              <a:t> </a:t>
            </a:r>
            <a:endParaRPr sz="2789">
              <a:latin typeface="UKIJ CJK"/>
              <a:cs typeface="UKIJ CJ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26174" y="1332246"/>
            <a:ext cx="3954998" cy="43855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789" spc="309" dirty="0">
                <a:solidFill>
                  <a:srgbClr val="585858"/>
                </a:solidFill>
                <a:latin typeface="UKIJ CJK"/>
                <a:cs typeface="UKIJ CJK"/>
              </a:rPr>
              <a:t>對我來說什麼叫做好</a:t>
            </a:r>
            <a:r>
              <a:rPr sz="2789" spc="12" dirty="0">
                <a:solidFill>
                  <a:srgbClr val="585858"/>
                </a:solidFill>
                <a:latin typeface="UKIJ CJK"/>
                <a:cs typeface="UKIJ CJK"/>
              </a:rPr>
              <a:t>？</a:t>
            </a:r>
            <a:r>
              <a:rPr sz="2789" spc="-431" dirty="0">
                <a:solidFill>
                  <a:srgbClr val="585858"/>
                </a:solidFill>
                <a:latin typeface="UKIJ CJK"/>
                <a:cs typeface="UKIJ CJK"/>
              </a:rPr>
              <a:t> </a:t>
            </a:r>
            <a:endParaRPr sz="2789">
              <a:latin typeface="UKIJ CJK"/>
              <a:cs typeface="UKIJ CJ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31381" y="2263661"/>
            <a:ext cx="5138302" cy="43855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789" spc="312" dirty="0">
                <a:solidFill>
                  <a:srgbClr val="585858"/>
                </a:solidFill>
                <a:latin typeface="UKIJ CJK"/>
                <a:cs typeface="UKIJ CJK"/>
              </a:rPr>
              <a:t>目標我可以達成嗎？為什麼</a:t>
            </a:r>
            <a:r>
              <a:rPr sz="2789" spc="12" dirty="0">
                <a:solidFill>
                  <a:srgbClr val="585858"/>
                </a:solidFill>
                <a:latin typeface="UKIJ CJK"/>
                <a:cs typeface="UKIJ CJK"/>
              </a:rPr>
              <a:t>？</a:t>
            </a:r>
            <a:r>
              <a:rPr sz="2789" spc="-431" dirty="0">
                <a:solidFill>
                  <a:srgbClr val="585858"/>
                </a:solidFill>
                <a:latin typeface="UKIJ CJK"/>
                <a:cs typeface="UKIJ CJK"/>
              </a:rPr>
              <a:t> </a:t>
            </a:r>
            <a:endParaRPr sz="2789">
              <a:latin typeface="UKIJ CJK"/>
              <a:cs typeface="UKIJ CJ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28461" y="4126494"/>
            <a:ext cx="4348919" cy="43855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789" spc="309" dirty="0">
                <a:solidFill>
                  <a:srgbClr val="585858"/>
                </a:solidFill>
                <a:latin typeface="UKIJ CJK"/>
                <a:cs typeface="UKIJ CJK"/>
              </a:rPr>
              <a:t>我有多少時間可以運用</a:t>
            </a:r>
            <a:r>
              <a:rPr sz="2789" spc="12" dirty="0">
                <a:solidFill>
                  <a:srgbClr val="585858"/>
                </a:solidFill>
                <a:latin typeface="UKIJ CJK"/>
                <a:cs typeface="UKIJ CJK"/>
              </a:rPr>
              <a:t>？</a:t>
            </a:r>
            <a:r>
              <a:rPr sz="2789" spc="-431" dirty="0">
                <a:solidFill>
                  <a:srgbClr val="585858"/>
                </a:solidFill>
                <a:latin typeface="UKIJ CJK"/>
                <a:cs typeface="UKIJ CJK"/>
              </a:rPr>
              <a:t> </a:t>
            </a:r>
            <a:endParaRPr sz="2789">
              <a:latin typeface="UKIJ CJK"/>
              <a:cs typeface="UKIJ CJ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26174" y="5057846"/>
            <a:ext cx="3954998" cy="43855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789" spc="309" dirty="0">
                <a:solidFill>
                  <a:srgbClr val="585858"/>
                </a:solidFill>
                <a:latin typeface="UKIJ CJK"/>
                <a:cs typeface="UKIJ CJK"/>
              </a:rPr>
              <a:t>我需要什麼學習環境</a:t>
            </a:r>
            <a:r>
              <a:rPr sz="2789" spc="12" dirty="0">
                <a:solidFill>
                  <a:srgbClr val="585858"/>
                </a:solidFill>
                <a:latin typeface="UKIJ CJK"/>
                <a:cs typeface="UKIJ CJK"/>
              </a:rPr>
              <a:t>？</a:t>
            </a:r>
            <a:r>
              <a:rPr sz="2789" spc="-431" dirty="0">
                <a:solidFill>
                  <a:srgbClr val="585858"/>
                </a:solidFill>
                <a:latin typeface="UKIJ CJK"/>
                <a:cs typeface="UKIJ CJK"/>
              </a:rPr>
              <a:t> </a:t>
            </a:r>
            <a:endParaRPr sz="2789">
              <a:latin typeface="UKIJ CJK"/>
              <a:cs typeface="UKIJ CJ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691761" y="5989275"/>
            <a:ext cx="4140984" cy="43855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789" spc="161" dirty="0">
                <a:solidFill>
                  <a:srgbClr val="585858"/>
                </a:solidFill>
                <a:latin typeface="UKIJ CJK"/>
                <a:cs typeface="UKIJ CJK"/>
              </a:rPr>
              <a:t>如何初步探索學習主題？</a:t>
            </a:r>
            <a:endParaRPr sz="2789">
              <a:latin typeface="UKIJ CJK"/>
              <a:cs typeface="UKIJ CJ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049565" y="213274"/>
            <a:ext cx="412019" cy="412019"/>
          </a:xfrm>
          <a:custGeom>
            <a:avLst/>
            <a:gdLst/>
            <a:ahLst/>
            <a:cxnLst/>
            <a:rect l="l" t="t" r="r" b="b"/>
            <a:pathLst>
              <a:path w="679450" h="679450">
                <a:moveTo>
                  <a:pt x="37865" y="435078"/>
                </a:moveTo>
                <a:lnTo>
                  <a:pt x="12647" y="391770"/>
                </a:lnTo>
                <a:lnTo>
                  <a:pt x="131" y="344974"/>
                </a:lnTo>
                <a:lnTo>
                  <a:pt x="0" y="297189"/>
                </a:lnTo>
                <a:lnTo>
                  <a:pt x="11936" y="250914"/>
                </a:lnTo>
                <a:lnTo>
                  <a:pt x="35623" y="208647"/>
                </a:lnTo>
                <a:lnTo>
                  <a:pt x="70743" y="172887"/>
                </a:lnTo>
                <a:lnTo>
                  <a:pt x="244351" y="37917"/>
                </a:lnTo>
                <a:lnTo>
                  <a:pt x="287659" y="12692"/>
                </a:lnTo>
                <a:lnTo>
                  <a:pt x="334455" y="156"/>
                </a:lnTo>
                <a:lnTo>
                  <a:pt x="382239" y="0"/>
                </a:lnTo>
                <a:lnTo>
                  <a:pt x="428514" y="11911"/>
                </a:lnTo>
                <a:lnTo>
                  <a:pt x="470781" y="35578"/>
                </a:lnTo>
                <a:lnTo>
                  <a:pt x="506542" y="70691"/>
                </a:lnTo>
                <a:lnTo>
                  <a:pt x="641511" y="244298"/>
                </a:lnTo>
                <a:lnTo>
                  <a:pt x="666737" y="287607"/>
                </a:lnTo>
                <a:lnTo>
                  <a:pt x="679272" y="334402"/>
                </a:lnTo>
                <a:lnTo>
                  <a:pt x="679429" y="382187"/>
                </a:lnTo>
                <a:lnTo>
                  <a:pt x="667518" y="428462"/>
                </a:lnTo>
                <a:lnTo>
                  <a:pt x="643850" y="470729"/>
                </a:lnTo>
                <a:lnTo>
                  <a:pt x="608738" y="506489"/>
                </a:lnTo>
                <a:lnTo>
                  <a:pt x="435130" y="641459"/>
                </a:lnTo>
                <a:lnTo>
                  <a:pt x="391814" y="666685"/>
                </a:lnTo>
                <a:lnTo>
                  <a:pt x="344999" y="679220"/>
                </a:lnTo>
                <a:lnTo>
                  <a:pt x="297189" y="679377"/>
                </a:lnTo>
                <a:lnTo>
                  <a:pt x="250889" y="667466"/>
                </a:lnTo>
                <a:lnTo>
                  <a:pt x="208603" y="643798"/>
                </a:lnTo>
                <a:lnTo>
                  <a:pt x="172835" y="608685"/>
                </a:lnTo>
                <a:lnTo>
                  <a:pt x="37865" y="435078"/>
                </a:lnTo>
                <a:close/>
              </a:path>
            </a:pathLst>
          </a:custGeom>
          <a:ln w="73296">
            <a:solidFill>
              <a:srgbClr val="FABC37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11563062" y="837920"/>
            <a:ext cx="405858" cy="405858"/>
          </a:xfrm>
          <a:custGeom>
            <a:avLst/>
            <a:gdLst/>
            <a:ahLst/>
            <a:cxnLst/>
            <a:rect l="l" t="t" r="r" b="b"/>
            <a:pathLst>
              <a:path w="669290" h="669289">
                <a:moveTo>
                  <a:pt x="120779" y="101303"/>
                </a:moveTo>
                <a:lnTo>
                  <a:pt x="149401" y="60150"/>
                </a:lnTo>
                <a:lnTo>
                  <a:pt x="186544" y="29035"/>
                </a:lnTo>
                <a:lnTo>
                  <a:pt x="229807" y="8728"/>
                </a:lnTo>
                <a:lnTo>
                  <a:pt x="276788" y="0"/>
                </a:lnTo>
                <a:lnTo>
                  <a:pt x="325083" y="3621"/>
                </a:lnTo>
                <a:lnTo>
                  <a:pt x="372290" y="20363"/>
                </a:lnTo>
                <a:lnTo>
                  <a:pt x="567991" y="120779"/>
                </a:lnTo>
                <a:lnTo>
                  <a:pt x="609144" y="149401"/>
                </a:lnTo>
                <a:lnTo>
                  <a:pt x="640259" y="186548"/>
                </a:lnTo>
                <a:lnTo>
                  <a:pt x="660566" y="229820"/>
                </a:lnTo>
                <a:lnTo>
                  <a:pt x="669295" y="276819"/>
                </a:lnTo>
                <a:lnTo>
                  <a:pt x="665673" y="325143"/>
                </a:lnTo>
                <a:lnTo>
                  <a:pt x="648931" y="372395"/>
                </a:lnTo>
                <a:lnTo>
                  <a:pt x="548515" y="567991"/>
                </a:lnTo>
                <a:lnTo>
                  <a:pt x="519893" y="609144"/>
                </a:lnTo>
                <a:lnTo>
                  <a:pt x="482746" y="640259"/>
                </a:lnTo>
                <a:lnTo>
                  <a:pt x="439474" y="660566"/>
                </a:lnTo>
                <a:lnTo>
                  <a:pt x="392475" y="669295"/>
                </a:lnTo>
                <a:lnTo>
                  <a:pt x="344151" y="665673"/>
                </a:lnTo>
                <a:lnTo>
                  <a:pt x="296900" y="648931"/>
                </a:lnTo>
                <a:lnTo>
                  <a:pt x="101303" y="548515"/>
                </a:lnTo>
                <a:lnTo>
                  <a:pt x="60150" y="519901"/>
                </a:lnTo>
                <a:lnTo>
                  <a:pt x="29035" y="482773"/>
                </a:lnTo>
                <a:lnTo>
                  <a:pt x="8728" y="439526"/>
                </a:lnTo>
                <a:lnTo>
                  <a:pt x="0" y="392553"/>
                </a:lnTo>
                <a:lnTo>
                  <a:pt x="3621" y="344248"/>
                </a:lnTo>
                <a:lnTo>
                  <a:pt x="20363" y="297004"/>
                </a:lnTo>
                <a:lnTo>
                  <a:pt x="120779" y="101303"/>
                </a:lnTo>
                <a:close/>
              </a:path>
            </a:pathLst>
          </a:custGeom>
          <a:ln w="73296">
            <a:solidFill>
              <a:srgbClr val="FABC37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 txBox="1"/>
          <p:nvPr/>
        </p:nvSpPr>
        <p:spPr>
          <a:xfrm>
            <a:off x="6728461" y="3195078"/>
            <a:ext cx="4348919" cy="43855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789" spc="309" dirty="0">
                <a:solidFill>
                  <a:srgbClr val="585858"/>
                </a:solidFill>
                <a:latin typeface="UKIJ CJK"/>
                <a:cs typeface="UKIJ CJK"/>
              </a:rPr>
              <a:t>為什麼我要做這個主題</a:t>
            </a:r>
            <a:r>
              <a:rPr sz="2789" spc="12" dirty="0">
                <a:solidFill>
                  <a:srgbClr val="585858"/>
                </a:solidFill>
                <a:latin typeface="UKIJ CJK"/>
                <a:cs typeface="UKIJ CJK"/>
              </a:rPr>
              <a:t>？</a:t>
            </a:r>
            <a:r>
              <a:rPr sz="2789" spc="-431" dirty="0">
                <a:solidFill>
                  <a:srgbClr val="585858"/>
                </a:solidFill>
                <a:latin typeface="UKIJ CJK"/>
                <a:cs typeface="UKIJ CJK"/>
              </a:rPr>
              <a:t> </a:t>
            </a:r>
            <a:endParaRPr sz="2789">
              <a:latin typeface="UKIJ CJK"/>
              <a:cs typeface="UKIJ CJK"/>
            </a:endParaRP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8377FAEF-2C85-43A3-8F3F-80567FE93E70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55932E-E5B3-4A2B-A181-F25B37AA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97D196-605B-474D-BC3E-4523F7B26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教務處：自主學習時段安排及排課需求、統合及分配資源、規劃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時程、場地安排、辦理自主學習相關增能研習、辦理成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果發表會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輔導室：自主學習及學習歷程檔案輔導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學務處：出缺席登記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導師端：指導自主學習計畫撰寫、自主學習計畫審查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、過程檢核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課諮師：了解自主學習規劃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85C4F76-F57E-423F-8F4A-1201C55729E4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7F850E2-E62C-4CFE-87BF-251AA1A2E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78" y="4646161"/>
            <a:ext cx="2624660" cy="20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63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916950" y="3170229"/>
            <a:ext cx="6283099" cy="838713"/>
          </a:xfrm>
          <a:prstGeom prst="rect">
            <a:avLst/>
          </a:prstGeom>
        </p:spPr>
        <p:txBody>
          <a:bodyPr vert="horz" wrap="square" lIns="0" tIns="808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  <a:tabLst>
                <a:tab pos="4065121" algn="l"/>
              </a:tabLst>
            </a:pPr>
            <a:r>
              <a:rPr lang="zh-TW" altLang="en-US" sz="5397" spc="600" dirty="0">
                <a:solidFill>
                  <a:srgbClr val="585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五步驟</a:t>
            </a:r>
            <a:r>
              <a:rPr sz="5397" spc="600" dirty="0" err="1">
                <a:solidFill>
                  <a:srgbClr val="585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規劃計畫</a:t>
            </a:r>
            <a:r>
              <a:rPr sz="5397" spc="3" dirty="0" err="1">
                <a:solidFill>
                  <a:srgbClr val="585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endParaRPr sz="5397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1320DBC-6D18-42CD-9CDE-2A9520F88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597" y="4269685"/>
            <a:ext cx="3184663" cy="3184663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BB21E059-3F79-4F66-8648-77EE3D4769A4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5980" y="3190949"/>
            <a:ext cx="4744380" cy="230650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algn="ctr">
              <a:spcBef>
                <a:spcPts val="73"/>
              </a:spcBef>
            </a:pPr>
            <a:r>
              <a:rPr sz="2789" spc="309" dirty="0">
                <a:solidFill>
                  <a:srgbClr val="585858"/>
                </a:solidFill>
                <a:latin typeface="UKIJ CJK"/>
                <a:cs typeface="UKIJ CJK"/>
              </a:rPr>
              <a:t>自主學習課程有幾週</a:t>
            </a:r>
            <a:r>
              <a:rPr sz="2789" spc="12" dirty="0">
                <a:solidFill>
                  <a:srgbClr val="585858"/>
                </a:solidFill>
                <a:latin typeface="UKIJ CJK"/>
                <a:cs typeface="UKIJ CJK"/>
              </a:rPr>
              <a:t>？</a:t>
            </a:r>
            <a:r>
              <a:rPr sz="2789" spc="-431" dirty="0">
                <a:solidFill>
                  <a:srgbClr val="585858"/>
                </a:solidFill>
                <a:latin typeface="UKIJ CJK"/>
                <a:cs typeface="UKIJ CJK"/>
              </a:rPr>
              <a:t> </a:t>
            </a:r>
            <a:endParaRPr sz="2789" dirty="0">
              <a:latin typeface="UKIJ CJK"/>
              <a:cs typeface="UKIJ CJK"/>
            </a:endParaRPr>
          </a:p>
          <a:p>
            <a:pPr marL="7701" marR="3081" algn="ctr">
              <a:lnSpc>
                <a:spcPts val="7386"/>
              </a:lnSpc>
              <a:spcBef>
                <a:spcPts val="916"/>
              </a:spcBef>
            </a:pPr>
            <a:r>
              <a:rPr sz="2789" spc="312" dirty="0">
                <a:solidFill>
                  <a:srgbClr val="585858"/>
                </a:solidFill>
                <a:latin typeface="UKIJ CJK"/>
                <a:cs typeface="UKIJ CJK"/>
              </a:rPr>
              <a:t>每週有多少時間可以運用</a:t>
            </a:r>
            <a:r>
              <a:rPr sz="2789" spc="12" dirty="0">
                <a:solidFill>
                  <a:srgbClr val="585858"/>
                </a:solidFill>
                <a:latin typeface="UKIJ CJK"/>
                <a:cs typeface="UKIJ CJK"/>
              </a:rPr>
              <a:t>？  </a:t>
            </a:r>
            <a:r>
              <a:rPr sz="2789" spc="309" dirty="0">
                <a:solidFill>
                  <a:srgbClr val="585858"/>
                </a:solidFill>
                <a:latin typeface="UKIJ CJK"/>
                <a:cs typeface="UKIJ CJK"/>
              </a:rPr>
              <a:t>是否需要加上課外時間</a:t>
            </a:r>
            <a:r>
              <a:rPr sz="2789" spc="12" dirty="0">
                <a:solidFill>
                  <a:srgbClr val="585858"/>
                </a:solidFill>
                <a:latin typeface="UKIJ CJK"/>
                <a:cs typeface="UKIJ CJK"/>
              </a:rPr>
              <a:t>？</a:t>
            </a:r>
            <a:r>
              <a:rPr sz="2789" spc="-434" dirty="0">
                <a:solidFill>
                  <a:srgbClr val="585858"/>
                </a:solidFill>
                <a:latin typeface="UKIJ CJK"/>
                <a:cs typeface="UKIJ CJK"/>
              </a:rPr>
              <a:t> </a:t>
            </a:r>
            <a:endParaRPr sz="2789" dirty="0">
              <a:latin typeface="UKIJ CJK"/>
              <a:cs typeface="UKIJ CJK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841116"/>
              </p:ext>
            </p:extLst>
          </p:nvPr>
        </p:nvGraphicFramePr>
        <p:xfrm>
          <a:off x="7610623" y="57781"/>
          <a:ext cx="4487156" cy="67356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4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12">
                <a:tc row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L="153035" marR="144145" algn="just">
                        <a:lnSpc>
                          <a:spcPct val="100000"/>
                        </a:lnSpc>
                      </a:pPr>
                      <a:r>
                        <a:rPr sz="2000" b="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時程規劃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b="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週次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b="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學習目標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44667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2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41587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3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4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5425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5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b="0" spc="-10" dirty="0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校慶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6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56219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7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53139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8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50058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9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46978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40404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10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b="0" spc="-10" dirty="0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英文話劇比賽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40404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11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73547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40404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12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70467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85" dirty="0">
                          <a:solidFill>
                            <a:srgbClr val="40404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13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67771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40404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14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64691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40404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15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6161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62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40404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16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5853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625460" y="565618"/>
            <a:ext cx="2363526" cy="738169"/>
          </a:xfrm>
          <a:custGeom>
            <a:avLst/>
            <a:gdLst/>
            <a:ahLst/>
            <a:cxnLst/>
            <a:rect l="l" t="t" r="r" b="b"/>
            <a:pathLst>
              <a:path w="3897629" h="1217295">
                <a:moveTo>
                  <a:pt x="3288905" y="0"/>
                </a:moveTo>
                <a:lnTo>
                  <a:pt x="608358" y="0"/>
                </a:lnTo>
                <a:lnTo>
                  <a:pt x="560812" y="1830"/>
                </a:lnTo>
                <a:lnTo>
                  <a:pt x="514267" y="7230"/>
                </a:lnTo>
                <a:lnTo>
                  <a:pt x="468859" y="16065"/>
                </a:lnTo>
                <a:lnTo>
                  <a:pt x="424723" y="28201"/>
                </a:lnTo>
                <a:lnTo>
                  <a:pt x="381994" y="43500"/>
                </a:lnTo>
                <a:lnTo>
                  <a:pt x="340807" y="61830"/>
                </a:lnTo>
                <a:lnTo>
                  <a:pt x="301297" y="83053"/>
                </a:lnTo>
                <a:lnTo>
                  <a:pt x="263600" y="107035"/>
                </a:lnTo>
                <a:lnTo>
                  <a:pt x="227851" y="133642"/>
                </a:lnTo>
                <a:lnTo>
                  <a:pt x="194185" y="162736"/>
                </a:lnTo>
                <a:lnTo>
                  <a:pt x="162736" y="194185"/>
                </a:lnTo>
                <a:lnTo>
                  <a:pt x="133642" y="227851"/>
                </a:lnTo>
                <a:lnTo>
                  <a:pt x="107035" y="263600"/>
                </a:lnTo>
                <a:lnTo>
                  <a:pt x="83053" y="301297"/>
                </a:lnTo>
                <a:lnTo>
                  <a:pt x="61830" y="340807"/>
                </a:lnTo>
                <a:lnTo>
                  <a:pt x="43500" y="381994"/>
                </a:lnTo>
                <a:lnTo>
                  <a:pt x="28201" y="424723"/>
                </a:lnTo>
                <a:lnTo>
                  <a:pt x="16065" y="468859"/>
                </a:lnTo>
                <a:lnTo>
                  <a:pt x="7230" y="514267"/>
                </a:lnTo>
                <a:lnTo>
                  <a:pt x="1830" y="560812"/>
                </a:lnTo>
                <a:lnTo>
                  <a:pt x="0" y="608358"/>
                </a:lnTo>
                <a:lnTo>
                  <a:pt x="1830" y="655905"/>
                </a:lnTo>
                <a:lnTo>
                  <a:pt x="7230" y="702451"/>
                </a:lnTo>
                <a:lnTo>
                  <a:pt x="16065" y="747862"/>
                </a:lnTo>
                <a:lnTo>
                  <a:pt x="28201" y="792003"/>
                </a:lnTo>
                <a:lnTo>
                  <a:pt x="43500" y="834737"/>
                </a:lnTo>
                <a:lnTo>
                  <a:pt x="61830" y="875930"/>
                </a:lnTo>
                <a:lnTo>
                  <a:pt x="83053" y="915446"/>
                </a:lnTo>
                <a:lnTo>
                  <a:pt x="107035" y="953150"/>
                </a:lnTo>
                <a:lnTo>
                  <a:pt x="133642" y="988906"/>
                </a:lnTo>
                <a:lnTo>
                  <a:pt x="162736" y="1022580"/>
                </a:lnTo>
                <a:lnTo>
                  <a:pt x="194185" y="1054036"/>
                </a:lnTo>
                <a:lnTo>
                  <a:pt x="227851" y="1083138"/>
                </a:lnTo>
                <a:lnTo>
                  <a:pt x="263600" y="1109751"/>
                </a:lnTo>
                <a:lnTo>
                  <a:pt x="301297" y="1133740"/>
                </a:lnTo>
                <a:lnTo>
                  <a:pt x="340807" y="1154970"/>
                </a:lnTo>
                <a:lnTo>
                  <a:pt x="381994" y="1173305"/>
                </a:lnTo>
                <a:lnTo>
                  <a:pt x="424723" y="1188610"/>
                </a:lnTo>
                <a:lnTo>
                  <a:pt x="468859" y="1200749"/>
                </a:lnTo>
                <a:lnTo>
                  <a:pt x="514267" y="1209588"/>
                </a:lnTo>
                <a:lnTo>
                  <a:pt x="560812" y="1214990"/>
                </a:lnTo>
                <a:lnTo>
                  <a:pt x="608358" y="1216821"/>
                </a:lnTo>
                <a:lnTo>
                  <a:pt x="3288905" y="1216821"/>
                </a:lnTo>
                <a:lnTo>
                  <a:pt x="3336451" y="1214990"/>
                </a:lnTo>
                <a:lnTo>
                  <a:pt x="3382995" y="1209588"/>
                </a:lnTo>
                <a:lnTo>
                  <a:pt x="3428403" y="1200749"/>
                </a:lnTo>
                <a:lnTo>
                  <a:pt x="3472539" y="1188610"/>
                </a:lnTo>
                <a:lnTo>
                  <a:pt x="3515268" y="1173305"/>
                </a:lnTo>
                <a:lnTo>
                  <a:pt x="3556456" y="1154970"/>
                </a:lnTo>
                <a:lnTo>
                  <a:pt x="3595965" y="1133740"/>
                </a:lnTo>
                <a:lnTo>
                  <a:pt x="3633662" y="1109751"/>
                </a:lnTo>
                <a:lnTo>
                  <a:pt x="3669412" y="1083138"/>
                </a:lnTo>
                <a:lnTo>
                  <a:pt x="3703078" y="1054036"/>
                </a:lnTo>
                <a:lnTo>
                  <a:pt x="3734526" y="1022580"/>
                </a:lnTo>
                <a:lnTo>
                  <a:pt x="3763621" y="988906"/>
                </a:lnTo>
                <a:lnTo>
                  <a:pt x="3790227" y="953150"/>
                </a:lnTo>
                <a:lnTo>
                  <a:pt x="3814210" y="915446"/>
                </a:lnTo>
                <a:lnTo>
                  <a:pt x="3835433" y="875930"/>
                </a:lnTo>
                <a:lnTo>
                  <a:pt x="3853762" y="834737"/>
                </a:lnTo>
                <a:lnTo>
                  <a:pt x="3869062" y="792003"/>
                </a:lnTo>
                <a:lnTo>
                  <a:pt x="3881197" y="747862"/>
                </a:lnTo>
                <a:lnTo>
                  <a:pt x="3890032" y="702451"/>
                </a:lnTo>
                <a:lnTo>
                  <a:pt x="3895433" y="655905"/>
                </a:lnTo>
                <a:lnTo>
                  <a:pt x="3897263" y="608358"/>
                </a:lnTo>
                <a:lnTo>
                  <a:pt x="3895433" y="560812"/>
                </a:lnTo>
                <a:lnTo>
                  <a:pt x="3890032" y="514267"/>
                </a:lnTo>
                <a:lnTo>
                  <a:pt x="3881197" y="468859"/>
                </a:lnTo>
                <a:lnTo>
                  <a:pt x="3869062" y="424723"/>
                </a:lnTo>
                <a:lnTo>
                  <a:pt x="3853762" y="381994"/>
                </a:lnTo>
                <a:lnTo>
                  <a:pt x="3835433" y="340807"/>
                </a:lnTo>
                <a:lnTo>
                  <a:pt x="3814210" y="301297"/>
                </a:lnTo>
                <a:lnTo>
                  <a:pt x="3790227" y="263600"/>
                </a:lnTo>
                <a:lnTo>
                  <a:pt x="3763621" y="227851"/>
                </a:lnTo>
                <a:lnTo>
                  <a:pt x="3734526" y="194185"/>
                </a:lnTo>
                <a:lnTo>
                  <a:pt x="3703078" y="162736"/>
                </a:lnTo>
                <a:lnTo>
                  <a:pt x="3669412" y="133642"/>
                </a:lnTo>
                <a:lnTo>
                  <a:pt x="3633662" y="107035"/>
                </a:lnTo>
                <a:lnTo>
                  <a:pt x="3595965" y="83053"/>
                </a:lnTo>
                <a:lnTo>
                  <a:pt x="3556456" y="61830"/>
                </a:lnTo>
                <a:lnTo>
                  <a:pt x="3515268" y="43500"/>
                </a:lnTo>
                <a:lnTo>
                  <a:pt x="3472539" y="28201"/>
                </a:lnTo>
                <a:lnTo>
                  <a:pt x="3428403" y="16065"/>
                </a:lnTo>
                <a:lnTo>
                  <a:pt x="3382995" y="7230"/>
                </a:lnTo>
                <a:lnTo>
                  <a:pt x="3336451" y="1830"/>
                </a:lnTo>
                <a:lnTo>
                  <a:pt x="3288905" y="0"/>
                </a:lnTo>
                <a:close/>
              </a:path>
            </a:pathLst>
          </a:custGeom>
          <a:solidFill>
            <a:srgbClr val="5285B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 txBox="1"/>
          <p:nvPr/>
        </p:nvSpPr>
        <p:spPr>
          <a:xfrm>
            <a:off x="3208776" y="702877"/>
            <a:ext cx="1197936" cy="43855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789" spc="312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步驟一</a:t>
            </a:r>
            <a:endParaRPr sz="2789">
              <a:latin typeface="Noto Sans CJK JP Medium"/>
              <a:cs typeface="Noto Sans CJK JP Medium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41054" y="1614569"/>
            <a:ext cx="4932292" cy="623650"/>
          </a:xfrm>
          <a:prstGeom prst="rect">
            <a:avLst/>
          </a:prstGeom>
        </p:spPr>
        <p:txBody>
          <a:bodyPr vert="horz" wrap="square" lIns="0" tIns="7701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61"/>
              </a:spcBef>
            </a:pPr>
            <a:r>
              <a:rPr sz="4002" spc="297" dirty="0">
                <a:solidFill>
                  <a:srgbClr val="585858"/>
                </a:solidFill>
              </a:rPr>
              <a:t>充分考量可運用時間</a:t>
            </a:r>
            <a:endParaRPr sz="4002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8A3DD61-C881-4202-A6B4-C7AE193AF175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33302" y="57781"/>
            <a:ext cx="0" cy="6742096"/>
          </a:xfrm>
          <a:custGeom>
            <a:avLst/>
            <a:gdLst/>
            <a:ahLst/>
            <a:cxnLst/>
            <a:rect l="l" t="t" r="r" b="b"/>
            <a:pathLst>
              <a:path h="11118215">
                <a:moveTo>
                  <a:pt x="0" y="0"/>
                </a:moveTo>
                <a:lnTo>
                  <a:pt x="0" y="11117985"/>
                </a:lnTo>
              </a:path>
            </a:pathLst>
          </a:custGeom>
          <a:ln w="71327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/>
          <p:nvPr/>
        </p:nvSpPr>
        <p:spPr>
          <a:xfrm>
            <a:off x="7706755" y="2793459"/>
            <a:ext cx="254143" cy="1250283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 algn="just">
              <a:spcBef>
                <a:spcPts val="146"/>
              </a:spcBef>
            </a:pPr>
            <a:r>
              <a:rPr sz="2001" spc="-3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時 程 規 劃</a:t>
            </a:r>
            <a:endParaRPr sz="2001">
              <a:latin typeface="Noto Sans CJK JP Medium"/>
              <a:cs typeface="Noto Sans CJK JP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76748" y="80612"/>
            <a:ext cx="507515" cy="634473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週</a:t>
            </a:r>
            <a:r>
              <a:rPr sz="2001" spc="-36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次</a:t>
            </a:r>
            <a:endParaRPr sz="2001">
              <a:latin typeface="Noto Sans CJK JP Medium"/>
              <a:cs typeface="Noto Sans CJK JP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99074" y="80612"/>
            <a:ext cx="1015030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學習目</a:t>
            </a:r>
            <a:r>
              <a:rPr sz="2001" spc="-36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標</a:t>
            </a:r>
            <a:endParaRPr sz="2001">
              <a:latin typeface="Noto Sans CJK JP Medium"/>
              <a:cs typeface="Noto Sans CJK JP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6569" y="476787"/>
            <a:ext cx="147479" cy="326957"/>
          </a:xfrm>
          <a:prstGeom prst="rect">
            <a:avLst/>
          </a:prstGeom>
        </p:spPr>
        <p:txBody>
          <a:bodyPr vert="horz" wrap="square" lIns="0" tIns="18868" rIns="0" bIns="0" rtlCol="0">
            <a:spAutoFit/>
          </a:bodyPr>
          <a:lstStyle/>
          <a:p>
            <a:pPr>
              <a:spcBef>
                <a:spcPts val="149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56568" y="873163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2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56568" y="1269375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3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56568" y="1665587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4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56569" y="2061826"/>
            <a:ext cx="147479" cy="326957"/>
          </a:xfrm>
          <a:prstGeom prst="rect">
            <a:avLst/>
          </a:prstGeom>
        </p:spPr>
        <p:txBody>
          <a:bodyPr vert="horz" wrap="square" lIns="0" tIns="18868" rIns="0" bIns="0" rtlCol="0">
            <a:spAutoFit/>
          </a:bodyPr>
          <a:lstStyle/>
          <a:p>
            <a:pPr>
              <a:spcBef>
                <a:spcPts val="149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5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56568" y="2458202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6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56568" y="2854415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7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56568" y="3250627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8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56569" y="3646802"/>
            <a:ext cx="147479" cy="326957"/>
          </a:xfrm>
          <a:prstGeom prst="rect">
            <a:avLst/>
          </a:prstGeom>
        </p:spPr>
        <p:txBody>
          <a:bodyPr vert="horz" wrap="square" lIns="0" tIns="18868" rIns="0" bIns="0" rtlCol="0">
            <a:spAutoFit/>
          </a:bodyPr>
          <a:lstStyle/>
          <a:p>
            <a:pPr>
              <a:spcBef>
                <a:spcPts val="149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9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83422" y="4043178"/>
            <a:ext cx="294189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10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99074" y="4043178"/>
            <a:ext cx="152254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585858"/>
                </a:solidFill>
                <a:latin typeface="UKIJ CJK"/>
                <a:cs typeface="UKIJ CJK"/>
              </a:rPr>
              <a:t>英文話劇比</a:t>
            </a:r>
            <a:r>
              <a:rPr sz="2001" spc="-36" dirty="0">
                <a:solidFill>
                  <a:srgbClr val="585858"/>
                </a:solidFill>
                <a:latin typeface="UKIJ CJK"/>
                <a:cs typeface="UKIJ CJK"/>
              </a:rPr>
              <a:t>賽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83422" y="4439391"/>
            <a:ext cx="294189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11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83422" y="4835602"/>
            <a:ext cx="294189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12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83422" y="5231842"/>
            <a:ext cx="294189" cy="326957"/>
          </a:xfrm>
          <a:prstGeom prst="rect">
            <a:avLst/>
          </a:prstGeom>
        </p:spPr>
        <p:txBody>
          <a:bodyPr vert="horz" wrap="square" lIns="0" tIns="18868" rIns="0" bIns="0" rtlCol="0">
            <a:spAutoFit/>
          </a:bodyPr>
          <a:lstStyle/>
          <a:p>
            <a:pPr>
              <a:spcBef>
                <a:spcPts val="149"/>
              </a:spcBef>
            </a:pPr>
            <a:r>
              <a:rPr sz="2001" spc="52" dirty="0">
                <a:solidFill>
                  <a:srgbClr val="585858"/>
                </a:solidFill>
                <a:latin typeface="UKIJ CJK"/>
                <a:cs typeface="UKIJ CJK"/>
              </a:rPr>
              <a:t>13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83422" y="5628217"/>
            <a:ext cx="294189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14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83422" y="6024404"/>
            <a:ext cx="294189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15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83422" y="6420616"/>
            <a:ext cx="294189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16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26489" y="3190950"/>
            <a:ext cx="3561077" cy="43855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789" spc="309" dirty="0">
                <a:solidFill>
                  <a:srgbClr val="585858"/>
                </a:solidFill>
                <a:latin typeface="UKIJ CJK"/>
                <a:cs typeface="UKIJ CJK"/>
              </a:rPr>
              <a:t>拆解計畫，設定目標</a:t>
            </a:r>
            <a:endParaRPr sz="2789">
              <a:latin typeface="UKIJ CJK"/>
              <a:cs typeface="UKIJ CJ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35981" y="4128462"/>
            <a:ext cx="4742840" cy="43855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789" spc="309" dirty="0">
                <a:solidFill>
                  <a:srgbClr val="585858"/>
                </a:solidFill>
                <a:latin typeface="UKIJ CJK"/>
                <a:cs typeface="UKIJ CJK"/>
              </a:rPr>
              <a:t>一個目標要花費多久時間</a:t>
            </a:r>
            <a:r>
              <a:rPr sz="2789" spc="12" dirty="0">
                <a:solidFill>
                  <a:srgbClr val="585858"/>
                </a:solidFill>
                <a:latin typeface="UKIJ CJK"/>
                <a:cs typeface="UKIJ CJK"/>
              </a:rPr>
              <a:t>？</a:t>
            </a:r>
            <a:r>
              <a:rPr sz="2789" spc="-431" dirty="0">
                <a:solidFill>
                  <a:srgbClr val="585858"/>
                </a:solidFill>
                <a:latin typeface="UKIJ CJK"/>
                <a:cs typeface="UKIJ CJK"/>
              </a:rPr>
              <a:t> </a:t>
            </a:r>
            <a:endParaRPr sz="2789">
              <a:latin typeface="UKIJ CJK"/>
              <a:cs typeface="UKIJ CJK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739654" y="652734"/>
            <a:ext cx="188682" cy="1228356"/>
          </a:xfrm>
          <a:custGeom>
            <a:avLst/>
            <a:gdLst/>
            <a:ahLst/>
            <a:cxnLst/>
            <a:rect l="l" t="t" r="r" b="b"/>
            <a:pathLst>
              <a:path w="311150" h="2025650">
                <a:moveTo>
                  <a:pt x="233186" y="0"/>
                </a:moveTo>
                <a:lnTo>
                  <a:pt x="77693" y="0"/>
                </a:lnTo>
                <a:lnTo>
                  <a:pt x="77693" y="1870204"/>
                </a:lnTo>
                <a:lnTo>
                  <a:pt x="0" y="1870204"/>
                </a:lnTo>
                <a:lnTo>
                  <a:pt x="155387" y="2025592"/>
                </a:lnTo>
                <a:lnTo>
                  <a:pt x="310880" y="1870204"/>
                </a:lnTo>
                <a:lnTo>
                  <a:pt x="233186" y="1870204"/>
                </a:lnTo>
                <a:lnTo>
                  <a:pt x="233186" y="0"/>
                </a:lnTo>
                <a:close/>
              </a:path>
            </a:pathLst>
          </a:custGeom>
          <a:solidFill>
            <a:srgbClr val="F9D17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/>
          <p:nvPr/>
        </p:nvSpPr>
        <p:spPr>
          <a:xfrm>
            <a:off x="6739654" y="2484390"/>
            <a:ext cx="188682" cy="1113607"/>
          </a:xfrm>
          <a:custGeom>
            <a:avLst/>
            <a:gdLst/>
            <a:ahLst/>
            <a:cxnLst/>
            <a:rect l="l" t="t" r="r" b="b"/>
            <a:pathLst>
              <a:path w="311150" h="1836420">
                <a:moveTo>
                  <a:pt x="233186" y="0"/>
                </a:moveTo>
                <a:lnTo>
                  <a:pt x="77693" y="0"/>
                </a:lnTo>
                <a:lnTo>
                  <a:pt x="77693" y="1680577"/>
                </a:lnTo>
                <a:lnTo>
                  <a:pt x="0" y="1680577"/>
                </a:lnTo>
                <a:lnTo>
                  <a:pt x="155387" y="1836069"/>
                </a:lnTo>
                <a:lnTo>
                  <a:pt x="310880" y="1680577"/>
                </a:lnTo>
                <a:lnTo>
                  <a:pt x="233186" y="1680577"/>
                </a:lnTo>
                <a:lnTo>
                  <a:pt x="233186" y="0"/>
                </a:lnTo>
                <a:close/>
              </a:path>
            </a:pathLst>
          </a:custGeom>
          <a:solidFill>
            <a:srgbClr val="F9D17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/>
          <p:nvPr/>
        </p:nvSpPr>
        <p:spPr>
          <a:xfrm>
            <a:off x="6739654" y="4362080"/>
            <a:ext cx="188682" cy="998472"/>
          </a:xfrm>
          <a:custGeom>
            <a:avLst/>
            <a:gdLst/>
            <a:ahLst/>
            <a:cxnLst/>
            <a:rect l="l" t="t" r="r" b="b"/>
            <a:pathLst>
              <a:path w="311150" h="1646554">
                <a:moveTo>
                  <a:pt x="233186" y="0"/>
                </a:moveTo>
                <a:lnTo>
                  <a:pt x="77693" y="0"/>
                </a:lnTo>
                <a:lnTo>
                  <a:pt x="77693" y="1490530"/>
                </a:lnTo>
                <a:lnTo>
                  <a:pt x="0" y="1490530"/>
                </a:lnTo>
                <a:lnTo>
                  <a:pt x="155387" y="1646023"/>
                </a:lnTo>
                <a:lnTo>
                  <a:pt x="310880" y="1490530"/>
                </a:lnTo>
                <a:lnTo>
                  <a:pt x="233186" y="1490530"/>
                </a:lnTo>
                <a:lnTo>
                  <a:pt x="233186" y="0"/>
                </a:lnTo>
                <a:close/>
              </a:path>
            </a:pathLst>
          </a:custGeom>
          <a:solidFill>
            <a:srgbClr val="F9D17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/>
          <p:nvPr/>
        </p:nvSpPr>
        <p:spPr>
          <a:xfrm>
            <a:off x="2625460" y="573809"/>
            <a:ext cx="2363526" cy="738169"/>
          </a:xfrm>
          <a:custGeom>
            <a:avLst/>
            <a:gdLst/>
            <a:ahLst/>
            <a:cxnLst/>
            <a:rect l="l" t="t" r="r" b="b"/>
            <a:pathLst>
              <a:path w="3897629" h="1217295">
                <a:moveTo>
                  <a:pt x="3288905" y="0"/>
                </a:moveTo>
                <a:lnTo>
                  <a:pt x="608358" y="0"/>
                </a:lnTo>
                <a:lnTo>
                  <a:pt x="560812" y="1830"/>
                </a:lnTo>
                <a:lnTo>
                  <a:pt x="514267" y="7230"/>
                </a:lnTo>
                <a:lnTo>
                  <a:pt x="468859" y="16065"/>
                </a:lnTo>
                <a:lnTo>
                  <a:pt x="424723" y="28201"/>
                </a:lnTo>
                <a:lnTo>
                  <a:pt x="381994" y="43500"/>
                </a:lnTo>
                <a:lnTo>
                  <a:pt x="340807" y="61830"/>
                </a:lnTo>
                <a:lnTo>
                  <a:pt x="301297" y="83053"/>
                </a:lnTo>
                <a:lnTo>
                  <a:pt x="263600" y="107035"/>
                </a:lnTo>
                <a:lnTo>
                  <a:pt x="227851" y="133642"/>
                </a:lnTo>
                <a:lnTo>
                  <a:pt x="194185" y="162736"/>
                </a:lnTo>
                <a:lnTo>
                  <a:pt x="162736" y="194185"/>
                </a:lnTo>
                <a:lnTo>
                  <a:pt x="133642" y="227851"/>
                </a:lnTo>
                <a:lnTo>
                  <a:pt x="107035" y="263600"/>
                </a:lnTo>
                <a:lnTo>
                  <a:pt x="83053" y="301297"/>
                </a:lnTo>
                <a:lnTo>
                  <a:pt x="61830" y="340807"/>
                </a:lnTo>
                <a:lnTo>
                  <a:pt x="43500" y="381994"/>
                </a:lnTo>
                <a:lnTo>
                  <a:pt x="28201" y="424723"/>
                </a:lnTo>
                <a:lnTo>
                  <a:pt x="16065" y="468859"/>
                </a:lnTo>
                <a:lnTo>
                  <a:pt x="7230" y="514267"/>
                </a:lnTo>
                <a:lnTo>
                  <a:pt x="1830" y="560812"/>
                </a:lnTo>
                <a:lnTo>
                  <a:pt x="0" y="608358"/>
                </a:lnTo>
                <a:lnTo>
                  <a:pt x="1830" y="655905"/>
                </a:lnTo>
                <a:lnTo>
                  <a:pt x="7230" y="702451"/>
                </a:lnTo>
                <a:lnTo>
                  <a:pt x="16065" y="747862"/>
                </a:lnTo>
                <a:lnTo>
                  <a:pt x="28201" y="792003"/>
                </a:lnTo>
                <a:lnTo>
                  <a:pt x="43500" y="834737"/>
                </a:lnTo>
                <a:lnTo>
                  <a:pt x="61830" y="875930"/>
                </a:lnTo>
                <a:lnTo>
                  <a:pt x="83053" y="915446"/>
                </a:lnTo>
                <a:lnTo>
                  <a:pt x="107035" y="953150"/>
                </a:lnTo>
                <a:lnTo>
                  <a:pt x="133642" y="988906"/>
                </a:lnTo>
                <a:lnTo>
                  <a:pt x="162736" y="1022580"/>
                </a:lnTo>
                <a:lnTo>
                  <a:pt x="194185" y="1054036"/>
                </a:lnTo>
                <a:lnTo>
                  <a:pt x="227851" y="1083138"/>
                </a:lnTo>
                <a:lnTo>
                  <a:pt x="263600" y="1109751"/>
                </a:lnTo>
                <a:lnTo>
                  <a:pt x="301297" y="1133740"/>
                </a:lnTo>
                <a:lnTo>
                  <a:pt x="340807" y="1154970"/>
                </a:lnTo>
                <a:lnTo>
                  <a:pt x="381994" y="1173305"/>
                </a:lnTo>
                <a:lnTo>
                  <a:pt x="424723" y="1188610"/>
                </a:lnTo>
                <a:lnTo>
                  <a:pt x="468859" y="1200749"/>
                </a:lnTo>
                <a:lnTo>
                  <a:pt x="514267" y="1209588"/>
                </a:lnTo>
                <a:lnTo>
                  <a:pt x="560812" y="1214990"/>
                </a:lnTo>
                <a:lnTo>
                  <a:pt x="608358" y="1216821"/>
                </a:lnTo>
                <a:lnTo>
                  <a:pt x="3288905" y="1216821"/>
                </a:lnTo>
                <a:lnTo>
                  <a:pt x="3336451" y="1214990"/>
                </a:lnTo>
                <a:lnTo>
                  <a:pt x="3382995" y="1209588"/>
                </a:lnTo>
                <a:lnTo>
                  <a:pt x="3428403" y="1200749"/>
                </a:lnTo>
                <a:lnTo>
                  <a:pt x="3472539" y="1188610"/>
                </a:lnTo>
                <a:lnTo>
                  <a:pt x="3515268" y="1173305"/>
                </a:lnTo>
                <a:lnTo>
                  <a:pt x="3556456" y="1154970"/>
                </a:lnTo>
                <a:lnTo>
                  <a:pt x="3595965" y="1133740"/>
                </a:lnTo>
                <a:lnTo>
                  <a:pt x="3633662" y="1109751"/>
                </a:lnTo>
                <a:lnTo>
                  <a:pt x="3669412" y="1083138"/>
                </a:lnTo>
                <a:lnTo>
                  <a:pt x="3703078" y="1054036"/>
                </a:lnTo>
                <a:lnTo>
                  <a:pt x="3734526" y="1022580"/>
                </a:lnTo>
                <a:lnTo>
                  <a:pt x="3763621" y="988906"/>
                </a:lnTo>
                <a:lnTo>
                  <a:pt x="3790227" y="953150"/>
                </a:lnTo>
                <a:lnTo>
                  <a:pt x="3814210" y="915446"/>
                </a:lnTo>
                <a:lnTo>
                  <a:pt x="3835433" y="875930"/>
                </a:lnTo>
                <a:lnTo>
                  <a:pt x="3853762" y="834737"/>
                </a:lnTo>
                <a:lnTo>
                  <a:pt x="3869062" y="792003"/>
                </a:lnTo>
                <a:lnTo>
                  <a:pt x="3881197" y="747862"/>
                </a:lnTo>
                <a:lnTo>
                  <a:pt x="3890032" y="702451"/>
                </a:lnTo>
                <a:lnTo>
                  <a:pt x="3895433" y="655905"/>
                </a:lnTo>
                <a:lnTo>
                  <a:pt x="3897263" y="608358"/>
                </a:lnTo>
                <a:lnTo>
                  <a:pt x="3895433" y="560812"/>
                </a:lnTo>
                <a:lnTo>
                  <a:pt x="3890032" y="514267"/>
                </a:lnTo>
                <a:lnTo>
                  <a:pt x="3881197" y="468859"/>
                </a:lnTo>
                <a:lnTo>
                  <a:pt x="3869062" y="424723"/>
                </a:lnTo>
                <a:lnTo>
                  <a:pt x="3853762" y="381994"/>
                </a:lnTo>
                <a:lnTo>
                  <a:pt x="3835433" y="340807"/>
                </a:lnTo>
                <a:lnTo>
                  <a:pt x="3814210" y="301297"/>
                </a:lnTo>
                <a:lnTo>
                  <a:pt x="3790227" y="263600"/>
                </a:lnTo>
                <a:lnTo>
                  <a:pt x="3763621" y="227851"/>
                </a:lnTo>
                <a:lnTo>
                  <a:pt x="3734526" y="194185"/>
                </a:lnTo>
                <a:lnTo>
                  <a:pt x="3703078" y="162736"/>
                </a:lnTo>
                <a:lnTo>
                  <a:pt x="3669412" y="133642"/>
                </a:lnTo>
                <a:lnTo>
                  <a:pt x="3633662" y="107035"/>
                </a:lnTo>
                <a:lnTo>
                  <a:pt x="3595965" y="83053"/>
                </a:lnTo>
                <a:lnTo>
                  <a:pt x="3556456" y="61830"/>
                </a:lnTo>
                <a:lnTo>
                  <a:pt x="3515268" y="43500"/>
                </a:lnTo>
                <a:lnTo>
                  <a:pt x="3472539" y="28201"/>
                </a:lnTo>
                <a:lnTo>
                  <a:pt x="3428403" y="16065"/>
                </a:lnTo>
                <a:lnTo>
                  <a:pt x="3382995" y="7230"/>
                </a:lnTo>
                <a:lnTo>
                  <a:pt x="3336451" y="1830"/>
                </a:lnTo>
                <a:lnTo>
                  <a:pt x="3288905" y="0"/>
                </a:lnTo>
                <a:close/>
              </a:path>
            </a:pathLst>
          </a:custGeom>
          <a:solidFill>
            <a:srgbClr val="5285B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3208776" y="713076"/>
            <a:ext cx="1197936" cy="438552"/>
          </a:xfrm>
          <a:prstGeom prst="rect">
            <a:avLst/>
          </a:prstGeom>
        </p:spPr>
        <p:txBody>
          <a:bodyPr vert="horz" wrap="square" lIns="0" tIns="9242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73"/>
              </a:spcBef>
            </a:pPr>
            <a:r>
              <a:rPr sz="2789" spc="312" dirty="0">
                <a:solidFill>
                  <a:srgbClr val="FFFFFF"/>
                </a:solidFill>
              </a:rPr>
              <a:t>步驟二</a:t>
            </a:r>
            <a:endParaRPr sz="2789"/>
          </a:p>
        </p:txBody>
      </p:sp>
      <p:sp>
        <p:nvSpPr>
          <p:cNvPr id="31" name="object 31"/>
          <p:cNvSpPr txBox="1"/>
          <p:nvPr/>
        </p:nvSpPr>
        <p:spPr>
          <a:xfrm>
            <a:off x="979892" y="1621822"/>
            <a:ext cx="5655058" cy="62365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  <a:tabLst>
                <a:tab pos="2902997" algn="l"/>
                <a:tab pos="4008131" algn="l"/>
              </a:tabLst>
            </a:pPr>
            <a:r>
              <a:rPr sz="4002" spc="297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把成果拆</a:t>
            </a:r>
            <a:r>
              <a:rPr sz="4002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成	</a:t>
            </a:r>
            <a:r>
              <a:rPr sz="4002" spc="400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3</a:t>
            </a:r>
            <a:r>
              <a:rPr sz="4002" spc="606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-</a:t>
            </a:r>
            <a:r>
              <a:rPr sz="4002" spc="103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4</a:t>
            </a:r>
            <a:r>
              <a:rPr sz="4002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	</a:t>
            </a:r>
            <a:r>
              <a:rPr sz="4002" spc="297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個目標</a:t>
            </a:r>
            <a:endParaRPr sz="4002" dirty="0">
              <a:latin typeface="Noto Sans CJK JP Medium"/>
              <a:cs typeface="Noto Sans CJK JP Medium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617036" y="64771"/>
            <a:ext cx="4487543" cy="6735935"/>
          </a:xfrm>
          <a:custGeom>
            <a:avLst/>
            <a:gdLst/>
            <a:ahLst/>
            <a:cxnLst/>
            <a:rect l="l" t="t" r="r" b="b"/>
            <a:pathLst>
              <a:path w="7400290" h="11108055">
                <a:moveTo>
                  <a:pt x="723620" y="0"/>
                </a:moveTo>
                <a:lnTo>
                  <a:pt x="0" y="0"/>
                </a:lnTo>
                <a:lnTo>
                  <a:pt x="0" y="11107509"/>
                </a:lnTo>
                <a:lnTo>
                  <a:pt x="723620" y="11107509"/>
                </a:lnTo>
                <a:lnTo>
                  <a:pt x="723620" y="0"/>
                </a:lnTo>
                <a:close/>
              </a:path>
              <a:path w="7400290" h="11108055">
                <a:moveTo>
                  <a:pt x="7399871" y="0"/>
                </a:moveTo>
                <a:lnTo>
                  <a:pt x="1967572" y="0"/>
                </a:lnTo>
                <a:lnTo>
                  <a:pt x="723633" y="0"/>
                </a:lnTo>
                <a:lnTo>
                  <a:pt x="723633" y="653376"/>
                </a:lnTo>
                <a:lnTo>
                  <a:pt x="723633" y="11107509"/>
                </a:lnTo>
                <a:lnTo>
                  <a:pt x="1967572" y="11107509"/>
                </a:lnTo>
                <a:lnTo>
                  <a:pt x="1967572" y="7187209"/>
                </a:lnTo>
                <a:lnTo>
                  <a:pt x="7399871" y="7187209"/>
                </a:lnTo>
                <a:lnTo>
                  <a:pt x="7399871" y="6533832"/>
                </a:lnTo>
                <a:lnTo>
                  <a:pt x="1967572" y="6533832"/>
                </a:lnTo>
                <a:lnTo>
                  <a:pt x="1967572" y="5880443"/>
                </a:lnTo>
                <a:lnTo>
                  <a:pt x="1967572" y="5227066"/>
                </a:lnTo>
                <a:lnTo>
                  <a:pt x="1967572" y="4573676"/>
                </a:lnTo>
                <a:lnTo>
                  <a:pt x="1967572" y="3920299"/>
                </a:lnTo>
                <a:lnTo>
                  <a:pt x="7399871" y="3920299"/>
                </a:lnTo>
                <a:lnTo>
                  <a:pt x="7399871" y="3266910"/>
                </a:lnTo>
                <a:lnTo>
                  <a:pt x="1967572" y="3266910"/>
                </a:lnTo>
                <a:lnTo>
                  <a:pt x="1967572" y="2613533"/>
                </a:lnTo>
                <a:lnTo>
                  <a:pt x="1967572" y="1960143"/>
                </a:lnTo>
                <a:lnTo>
                  <a:pt x="1967572" y="1306766"/>
                </a:lnTo>
                <a:lnTo>
                  <a:pt x="1967572" y="653376"/>
                </a:lnTo>
                <a:lnTo>
                  <a:pt x="7399871" y="653376"/>
                </a:lnTo>
                <a:lnTo>
                  <a:pt x="73998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aphicFrame>
        <p:nvGraphicFramePr>
          <p:cNvPr id="33" name="object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414274"/>
              </p:ext>
            </p:extLst>
          </p:nvPr>
        </p:nvGraphicFramePr>
        <p:xfrm>
          <a:off x="7602447" y="58866"/>
          <a:ext cx="4494473" cy="6735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4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117">
                <a:tc row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L="163195" marR="149225" algn="just">
                        <a:lnSpc>
                          <a:spcPct val="100000"/>
                        </a:lnSpc>
                      </a:pPr>
                      <a:r>
                        <a:rPr sz="2000" b="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時程規劃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0" marB="0">
                    <a:lnT w="1905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00" b="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週次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40047" marB="0">
                    <a:lnR w="12700">
                      <a:solidFill>
                        <a:srgbClr val="7E7E7E"/>
                      </a:solidFill>
                      <a:prstDash val="solid"/>
                    </a:lnR>
                    <a:lnT w="1905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2000" b="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學習目標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40047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905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2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3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b="0" spc="-10" dirty="0">
                          <a:solidFill>
                            <a:srgbClr val="2E549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完成資料查詢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4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5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lang="zh-TW" altLang="en-US" sz="200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校慶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6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7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b="0" spc="-10" dirty="0">
                          <a:solidFill>
                            <a:srgbClr val="2E549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完成英文翻譯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8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9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10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英文話劇比賽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11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12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85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13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14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b="0" spc="-10" dirty="0">
                          <a:solidFill>
                            <a:srgbClr val="2E549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完成指南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15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43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905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16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b="0" spc="-10" dirty="0">
                          <a:solidFill>
                            <a:srgbClr val="2E549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教師檢核與學生反思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905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4" name="object 34"/>
          <p:cNvSpPr/>
          <p:nvPr/>
        </p:nvSpPr>
        <p:spPr>
          <a:xfrm>
            <a:off x="6739654" y="5875687"/>
            <a:ext cx="188682" cy="870631"/>
          </a:xfrm>
          <a:custGeom>
            <a:avLst/>
            <a:gdLst/>
            <a:ahLst/>
            <a:cxnLst/>
            <a:rect l="l" t="t" r="r" b="b"/>
            <a:pathLst>
              <a:path w="311150" h="1435734">
                <a:moveTo>
                  <a:pt x="233186" y="0"/>
                </a:moveTo>
                <a:lnTo>
                  <a:pt x="77693" y="0"/>
                </a:lnTo>
                <a:lnTo>
                  <a:pt x="77693" y="1280212"/>
                </a:lnTo>
                <a:lnTo>
                  <a:pt x="0" y="1280212"/>
                </a:lnTo>
                <a:lnTo>
                  <a:pt x="155387" y="1435673"/>
                </a:lnTo>
                <a:lnTo>
                  <a:pt x="310880" y="1280212"/>
                </a:lnTo>
                <a:lnTo>
                  <a:pt x="233186" y="1280212"/>
                </a:lnTo>
                <a:lnTo>
                  <a:pt x="233186" y="0"/>
                </a:lnTo>
                <a:close/>
              </a:path>
            </a:pathLst>
          </a:custGeom>
          <a:solidFill>
            <a:srgbClr val="F9D17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/>
          <p:nvPr/>
        </p:nvSpPr>
        <p:spPr>
          <a:xfrm>
            <a:off x="7311749" y="640670"/>
            <a:ext cx="211015" cy="1228741"/>
          </a:xfrm>
          <a:custGeom>
            <a:avLst/>
            <a:gdLst/>
            <a:ahLst/>
            <a:cxnLst/>
            <a:rect l="l" t="t" r="r" b="b"/>
            <a:pathLst>
              <a:path w="347979" h="2026285">
                <a:moveTo>
                  <a:pt x="327215" y="0"/>
                </a:moveTo>
                <a:lnTo>
                  <a:pt x="0" y="0"/>
                </a:lnTo>
                <a:lnTo>
                  <a:pt x="0" y="2026011"/>
                </a:lnTo>
                <a:lnTo>
                  <a:pt x="347947" y="2026011"/>
                </a:lnTo>
              </a:path>
            </a:pathLst>
          </a:custGeom>
          <a:ln w="41883">
            <a:solidFill>
              <a:srgbClr val="004F9D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36"/>
          <p:cNvSpPr/>
          <p:nvPr/>
        </p:nvSpPr>
        <p:spPr>
          <a:xfrm>
            <a:off x="7291811" y="2547822"/>
            <a:ext cx="231039" cy="998472"/>
          </a:xfrm>
          <a:custGeom>
            <a:avLst/>
            <a:gdLst/>
            <a:ahLst/>
            <a:cxnLst/>
            <a:rect l="l" t="t" r="r" b="b"/>
            <a:pathLst>
              <a:path w="381000" h="1646554">
                <a:moveTo>
                  <a:pt x="358208" y="0"/>
                </a:moveTo>
                <a:lnTo>
                  <a:pt x="0" y="0"/>
                </a:lnTo>
                <a:lnTo>
                  <a:pt x="0" y="1646127"/>
                </a:lnTo>
                <a:lnTo>
                  <a:pt x="380826" y="1646127"/>
                </a:lnTo>
              </a:path>
            </a:pathLst>
          </a:custGeom>
          <a:ln w="41883">
            <a:solidFill>
              <a:srgbClr val="004F9D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37"/>
          <p:cNvSpPr/>
          <p:nvPr/>
        </p:nvSpPr>
        <p:spPr>
          <a:xfrm>
            <a:off x="7289017" y="3835638"/>
            <a:ext cx="188297" cy="1959209"/>
          </a:xfrm>
          <a:custGeom>
            <a:avLst/>
            <a:gdLst/>
            <a:ahLst/>
            <a:cxnLst/>
            <a:rect l="l" t="t" r="r" b="b"/>
            <a:pathLst>
              <a:path w="310515" h="3230879">
                <a:moveTo>
                  <a:pt x="291718" y="0"/>
                </a:moveTo>
                <a:lnTo>
                  <a:pt x="0" y="0"/>
                </a:lnTo>
                <a:lnTo>
                  <a:pt x="0" y="3230477"/>
                </a:lnTo>
                <a:lnTo>
                  <a:pt x="310252" y="3230477"/>
                </a:lnTo>
              </a:path>
            </a:pathLst>
          </a:custGeom>
          <a:ln w="41883">
            <a:solidFill>
              <a:srgbClr val="004F9D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38"/>
          <p:cNvSpPr txBox="1"/>
          <p:nvPr/>
        </p:nvSpPr>
        <p:spPr>
          <a:xfrm>
            <a:off x="6946187" y="686305"/>
            <a:ext cx="206010" cy="1261823"/>
          </a:xfrm>
          <a:prstGeom prst="rect">
            <a:avLst/>
          </a:prstGeom>
        </p:spPr>
        <p:txBody>
          <a:bodyPr vert="horz" wrap="square" lIns="0" tIns="30420" rIns="0" bIns="0" rtlCol="0">
            <a:spAutoFit/>
          </a:bodyPr>
          <a:lstStyle/>
          <a:p>
            <a:pPr marL="7701" marR="3081" algn="just">
              <a:lnSpc>
                <a:spcPts val="1649"/>
              </a:lnSpc>
              <a:spcBef>
                <a:spcPts val="240"/>
              </a:spcBef>
            </a:pPr>
            <a:r>
              <a:rPr sz="1486" spc="9" dirty="0">
                <a:solidFill>
                  <a:srgbClr val="5E5E5E"/>
                </a:solidFill>
                <a:latin typeface="UKIJ CJK"/>
                <a:cs typeface="UKIJ CJK"/>
              </a:rPr>
              <a:t>資 料 查 詢 階 段</a:t>
            </a:r>
            <a:endParaRPr sz="1486">
              <a:latin typeface="UKIJ CJK"/>
              <a:cs typeface="UKIJ CJ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46187" y="2655302"/>
            <a:ext cx="206010" cy="851455"/>
          </a:xfrm>
          <a:prstGeom prst="rect">
            <a:avLst/>
          </a:prstGeom>
        </p:spPr>
        <p:txBody>
          <a:bodyPr vert="horz" wrap="square" lIns="0" tIns="30420" rIns="0" bIns="0" rtlCol="0">
            <a:spAutoFit/>
          </a:bodyPr>
          <a:lstStyle/>
          <a:p>
            <a:pPr marL="7701" marR="3081" algn="just">
              <a:lnSpc>
                <a:spcPts val="1649"/>
              </a:lnSpc>
              <a:spcBef>
                <a:spcPts val="240"/>
              </a:spcBef>
            </a:pPr>
            <a:r>
              <a:rPr sz="1486" spc="9" dirty="0">
                <a:solidFill>
                  <a:srgbClr val="5E5E5E"/>
                </a:solidFill>
                <a:latin typeface="UKIJ CJK"/>
                <a:cs typeface="UKIJ CJK"/>
              </a:rPr>
              <a:t>翻 譯 階 段</a:t>
            </a:r>
            <a:endParaRPr sz="1486">
              <a:latin typeface="UKIJ CJK"/>
              <a:cs typeface="UKIJ CJ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46187" y="4448923"/>
            <a:ext cx="206010" cy="851455"/>
          </a:xfrm>
          <a:prstGeom prst="rect">
            <a:avLst/>
          </a:prstGeom>
        </p:spPr>
        <p:txBody>
          <a:bodyPr vert="horz" wrap="square" lIns="0" tIns="30420" rIns="0" bIns="0" rtlCol="0">
            <a:spAutoFit/>
          </a:bodyPr>
          <a:lstStyle/>
          <a:p>
            <a:pPr marL="7701" marR="3081" algn="just">
              <a:lnSpc>
                <a:spcPts val="1649"/>
              </a:lnSpc>
              <a:spcBef>
                <a:spcPts val="240"/>
              </a:spcBef>
            </a:pPr>
            <a:r>
              <a:rPr sz="1486" spc="9" dirty="0">
                <a:solidFill>
                  <a:srgbClr val="5E5E5E"/>
                </a:solidFill>
                <a:latin typeface="UKIJ CJK"/>
                <a:cs typeface="UKIJ CJK"/>
              </a:rPr>
              <a:t>製 作 階 段</a:t>
            </a:r>
            <a:endParaRPr sz="1486">
              <a:latin typeface="UKIJ CJK"/>
              <a:cs typeface="UKIJ CJK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289017" y="6020140"/>
            <a:ext cx="188297" cy="563349"/>
          </a:xfrm>
          <a:custGeom>
            <a:avLst/>
            <a:gdLst/>
            <a:ahLst/>
            <a:cxnLst/>
            <a:rect l="l" t="t" r="r" b="b"/>
            <a:pathLst>
              <a:path w="310515" h="929004">
                <a:moveTo>
                  <a:pt x="291718" y="0"/>
                </a:moveTo>
                <a:lnTo>
                  <a:pt x="0" y="0"/>
                </a:lnTo>
                <a:lnTo>
                  <a:pt x="0" y="928558"/>
                </a:lnTo>
                <a:lnTo>
                  <a:pt x="310252" y="928558"/>
                </a:lnTo>
              </a:path>
            </a:pathLst>
          </a:custGeom>
          <a:ln w="41883">
            <a:solidFill>
              <a:srgbClr val="004F9D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" name="object 42"/>
          <p:cNvSpPr txBox="1"/>
          <p:nvPr/>
        </p:nvSpPr>
        <p:spPr>
          <a:xfrm>
            <a:off x="6944790" y="5871796"/>
            <a:ext cx="206010" cy="876929"/>
          </a:xfrm>
          <a:prstGeom prst="rect">
            <a:avLst/>
          </a:prstGeom>
        </p:spPr>
        <p:txBody>
          <a:bodyPr vert="horz" wrap="square" lIns="0" tIns="26184" rIns="0" bIns="0" rtlCol="0">
            <a:spAutoFit/>
          </a:bodyPr>
          <a:lstStyle/>
          <a:p>
            <a:pPr marL="7701" marR="3081" algn="just">
              <a:lnSpc>
                <a:spcPct val="92600"/>
              </a:lnSpc>
              <a:spcBef>
                <a:spcPts val="206"/>
              </a:spcBef>
            </a:pPr>
            <a:r>
              <a:rPr sz="1486" spc="9" dirty="0">
                <a:solidFill>
                  <a:srgbClr val="5E5E5E"/>
                </a:solidFill>
                <a:latin typeface="UKIJ CJK"/>
                <a:cs typeface="UKIJ CJK"/>
              </a:rPr>
              <a:t>反 思 階 段</a:t>
            </a:r>
            <a:endParaRPr sz="1486">
              <a:latin typeface="UKIJ CJK"/>
              <a:cs typeface="UKIJ CJK"/>
            </a:endParaRPr>
          </a:p>
        </p:txBody>
      </p:sp>
      <p:sp>
        <p:nvSpPr>
          <p:cNvPr id="43" name="object 2">
            <a:extLst>
              <a:ext uri="{FF2B5EF4-FFF2-40B4-BE49-F238E27FC236}">
                <a16:creationId xmlns:a16="http://schemas.microsoft.com/office/drawing/2014/main" id="{70752CFF-B461-451B-9E81-E0B1C9B6F606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6755" y="2789331"/>
            <a:ext cx="253758" cy="1250283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 algn="just">
              <a:spcBef>
                <a:spcPts val="146"/>
              </a:spcBef>
            </a:pPr>
            <a:r>
              <a:rPr sz="2001" spc="-3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時 程 規 劃</a:t>
            </a:r>
            <a:endParaRPr sz="2001">
              <a:latin typeface="Noto Sans CJK JP Medium"/>
              <a:cs typeface="Noto Sans CJK JP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6559" y="76484"/>
            <a:ext cx="507515" cy="634473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週</a:t>
            </a:r>
            <a:r>
              <a:rPr sz="2001" spc="-36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次</a:t>
            </a:r>
            <a:endParaRPr sz="2001">
              <a:latin typeface="Noto Sans CJK JP Medium"/>
              <a:cs typeface="Noto Sans CJK JP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9074" y="76484"/>
            <a:ext cx="1015030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學習目</a:t>
            </a:r>
            <a:r>
              <a:rPr sz="2001" spc="-36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標</a:t>
            </a:r>
            <a:endParaRPr sz="2001">
              <a:latin typeface="Noto Sans CJK JP Medium"/>
              <a:cs typeface="Noto Sans CJK JP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56377" y="472697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6378" y="868936"/>
            <a:ext cx="147479" cy="326957"/>
          </a:xfrm>
          <a:prstGeom prst="rect">
            <a:avLst/>
          </a:prstGeom>
        </p:spPr>
        <p:txBody>
          <a:bodyPr vert="horz" wrap="square" lIns="0" tIns="18868" rIns="0" bIns="0" rtlCol="0">
            <a:spAutoFit/>
          </a:bodyPr>
          <a:lstStyle/>
          <a:p>
            <a:pPr>
              <a:spcBef>
                <a:spcPts val="149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2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56377" y="1265311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3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99074" y="1265311"/>
            <a:ext cx="152254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585858"/>
                </a:solidFill>
                <a:latin typeface="UKIJ CJK"/>
                <a:cs typeface="UKIJ CJK"/>
              </a:rPr>
              <a:t>完成資料查</a:t>
            </a:r>
            <a:r>
              <a:rPr sz="2001" spc="-36" dirty="0">
                <a:solidFill>
                  <a:srgbClr val="585858"/>
                </a:solidFill>
                <a:latin typeface="UKIJ CJK"/>
                <a:cs typeface="UKIJ CJK"/>
              </a:rPr>
              <a:t>詢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56377" y="1661524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4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56377" y="2057736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5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56378" y="2453911"/>
            <a:ext cx="147479" cy="326957"/>
          </a:xfrm>
          <a:prstGeom prst="rect">
            <a:avLst/>
          </a:prstGeom>
        </p:spPr>
        <p:txBody>
          <a:bodyPr vert="horz" wrap="square" lIns="0" tIns="18868" rIns="0" bIns="0" rtlCol="0">
            <a:spAutoFit/>
          </a:bodyPr>
          <a:lstStyle/>
          <a:p>
            <a:pPr>
              <a:spcBef>
                <a:spcPts val="149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6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56377" y="2850287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7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99074" y="2850287"/>
            <a:ext cx="152254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585858"/>
                </a:solidFill>
                <a:latin typeface="UKIJ CJK"/>
                <a:cs typeface="UKIJ CJK"/>
              </a:rPr>
              <a:t>完成英文翻</a:t>
            </a:r>
            <a:r>
              <a:rPr sz="2001" spc="-36" dirty="0">
                <a:solidFill>
                  <a:srgbClr val="585858"/>
                </a:solidFill>
                <a:latin typeface="UKIJ CJK"/>
                <a:cs typeface="UKIJ CJK"/>
              </a:rPr>
              <a:t>譯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56377" y="3246499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8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56377" y="3642711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9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83231" y="4038887"/>
            <a:ext cx="294189" cy="326957"/>
          </a:xfrm>
          <a:prstGeom prst="rect">
            <a:avLst/>
          </a:prstGeom>
        </p:spPr>
        <p:txBody>
          <a:bodyPr vert="horz" wrap="square" lIns="0" tIns="18868" rIns="0" bIns="0" rtlCol="0">
            <a:spAutoFit/>
          </a:bodyPr>
          <a:lstStyle/>
          <a:p>
            <a:pPr>
              <a:spcBef>
                <a:spcPts val="149"/>
              </a:spcBef>
            </a:pPr>
            <a:r>
              <a:rPr sz="2001" spc="52" dirty="0">
                <a:solidFill>
                  <a:srgbClr val="585858"/>
                </a:solidFill>
                <a:latin typeface="UKIJ CJK"/>
                <a:cs typeface="UKIJ CJK"/>
              </a:rPr>
              <a:t>10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99074" y="4038887"/>
            <a:ext cx="1522545" cy="326957"/>
          </a:xfrm>
          <a:prstGeom prst="rect">
            <a:avLst/>
          </a:prstGeom>
        </p:spPr>
        <p:txBody>
          <a:bodyPr vert="horz" wrap="square" lIns="0" tIns="18868" rIns="0" bIns="0" rtlCol="0">
            <a:spAutoFit/>
          </a:bodyPr>
          <a:lstStyle/>
          <a:p>
            <a:pPr>
              <a:spcBef>
                <a:spcPts val="149"/>
              </a:spcBef>
            </a:pPr>
            <a:r>
              <a:rPr sz="2001" spc="-6" dirty="0">
                <a:solidFill>
                  <a:srgbClr val="585858"/>
                </a:solidFill>
                <a:latin typeface="UKIJ CJK"/>
                <a:cs typeface="UKIJ CJK"/>
              </a:rPr>
              <a:t>英文話劇比賽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83231" y="4435263"/>
            <a:ext cx="294189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11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83231" y="4831475"/>
            <a:ext cx="294189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12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83231" y="5227688"/>
            <a:ext cx="294189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13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83231" y="5623926"/>
            <a:ext cx="294189" cy="326957"/>
          </a:xfrm>
          <a:prstGeom prst="rect">
            <a:avLst/>
          </a:prstGeom>
        </p:spPr>
        <p:txBody>
          <a:bodyPr vert="horz" wrap="square" lIns="0" tIns="18868" rIns="0" bIns="0" rtlCol="0">
            <a:spAutoFit/>
          </a:bodyPr>
          <a:lstStyle/>
          <a:p>
            <a:pPr>
              <a:spcBef>
                <a:spcPts val="149"/>
              </a:spcBef>
            </a:pPr>
            <a:r>
              <a:rPr sz="2001" spc="52" dirty="0">
                <a:solidFill>
                  <a:srgbClr val="585858"/>
                </a:solidFill>
                <a:latin typeface="UKIJ CJK"/>
                <a:cs typeface="UKIJ CJK"/>
              </a:rPr>
              <a:t>14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99074" y="5623926"/>
            <a:ext cx="1015030" cy="326957"/>
          </a:xfrm>
          <a:prstGeom prst="rect">
            <a:avLst/>
          </a:prstGeom>
        </p:spPr>
        <p:txBody>
          <a:bodyPr vert="horz" wrap="square" lIns="0" tIns="18868" rIns="0" bIns="0" rtlCol="0">
            <a:spAutoFit/>
          </a:bodyPr>
          <a:lstStyle/>
          <a:p>
            <a:pPr>
              <a:spcBef>
                <a:spcPts val="149"/>
              </a:spcBef>
            </a:pPr>
            <a:r>
              <a:rPr sz="2001" spc="-6" dirty="0">
                <a:solidFill>
                  <a:srgbClr val="585858"/>
                </a:solidFill>
                <a:latin typeface="UKIJ CJK"/>
                <a:cs typeface="UKIJ CJK"/>
              </a:rPr>
              <a:t>完成指南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283231" y="6020290"/>
            <a:ext cx="294189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15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83231" y="6416502"/>
            <a:ext cx="294189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16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99074" y="6416502"/>
            <a:ext cx="2283818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585858"/>
                </a:solidFill>
                <a:latin typeface="UKIJ CJK"/>
                <a:cs typeface="UKIJ CJK"/>
              </a:rPr>
              <a:t>教師檢核與學生反</a:t>
            </a:r>
            <a:r>
              <a:rPr sz="2001" spc="-36" dirty="0">
                <a:solidFill>
                  <a:srgbClr val="585858"/>
                </a:solidFill>
                <a:latin typeface="UKIJ CJK"/>
                <a:cs typeface="UKIJ CJK"/>
              </a:rPr>
              <a:t>思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420415" y="4070363"/>
            <a:ext cx="2773235" cy="43855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789" spc="309" dirty="0">
                <a:solidFill>
                  <a:srgbClr val="585858"/>
                </a:solidFill>
                <a:latin typeface="UKIJ CJK"/>
                <a:cs typeface="UKIJ CJK"/>
              </a:rPr>
              <a:t>建議在目標前後</a:t>
            </a:r>
            <a:endParaRPr sz="2789">
              <a:latin typeface="UKIJ CJK"/>
              <a:cs typeface="UKIJ CJ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625460" y="573809"/>
            <a:ext cx="2363526" cy="738169"/>
          </a:xfrm>
          <a:custGeom>
            <a:avLst/>
            <a:gdLst/>
            <a:ahLst/>
            <a:cxnLst/>
            <a:rect l="l" t="t" r="r" b="b"/>
            <a:pathLst>
              <a:path w="3897629" h="1217295">
                <a:moveTo>
                  <a:pt x="3288905" y="0"/>
                </a:moveTo>
                <a:lnTo>
                  <a:pt x="608358" y="0"/>
                </a:lnTo>
                <a:lnTo>
                  <a:pt x="560812" y="1830"/>
                </a:lnTo>
                <a:lnTo>
                  <a:pt x="514267" y="7230"/>
                </a:lnTo>
                <a:lnTo>
                  <a:pt x="468859" y="16065"/>
                </a:lnTo>
                <a:lnTo>
                  <a:pt x="424723" y="28201"/>
                </a:lnTo>
                <a:lnTo>
                  <a:pt x="381994" y="43500"/>
                </a:lnTo>
                <a:lnTo>
                  <a:pt x="340807" y="61830"/>
                </a:lnTo>
                <a:lnTo>
                  <a:pt x="301297" y="83053"/>
                </a:lnTo>
                <a:lnTo>
                  <a:pt x="263600" y="107035"/>
                </a:lnTo>
                <a:lnTo>
                  <a:pt x="227851" y="133642"/>
                </a:lnTo>
                <a:lnTo>
                  <a:pt x="194185" y="162736"/>
                </a:lnTo>
                <a:lnTo>
                  <a:pt x="162736" y="194185"/>
                </a:lnTo>
                <a:lnTo>
                  <a:pt x="133642" y="227851"/>
                </a:lnTo>
                <a:lnTo>
                  <a:pt x="107035" y="263600"/>
                </a:lnTo>
                <a:lnTo>
                  <a:pt x="83053" y="301297"/>
                </a:lnTo>
                <a:lnTo>
                  <a:pt x="61830" y="340807"/>
                </a:lnTo>
                <a:lnTo>
                  <a:pt x="43500" y="381994"/>
                </a:lnTo>
                <a:lnTo>
                  <a:pt x="28201" y="424723"/>
                </a:lnTo>
                <a:lnTo>
                  <a:pt x="16065" y="468859"/>
                </a:lnTo>
                <a:lnTo>
                  <a:pt x="7230" y="514267"/>
                </a:lnTo>
                <a:lnTo>
                  <a:pt x="1830" y="560812"/>
                </a:lnTo>
                <a:lnTo>
                  <a:pt x="0" y="608358"/>
                </a:lnTo>
                <a:lnTo>
                  <a:pt x="1830" y="655905"/>
                </a:lnTo>
                <a:lnTo>
                  <a:pt x="7230" y="702451"/>
                </a:lnTo>
                <a:lnTo>
                  <a:pt x="16065" y="747862"/>
                </a:lnTo>
                <a:lnTo>
                  <a:pt x="28201" y="792003"/>
                </a:lnTo>
                <a:lnTo>
                  <a:pt x="43500" y="834737"/>
                </a:lnTo>
                <a:lnTo>
                  <a:pt x="61830" y="875930"/>
                </a:lnTo>
                <a:lnTo>
                  <a:pt x="83053" y="915446"/>
                </a:lnTo>
                <a:lnTo>
                  <a:pt x="107035" y="953150"/>
                </a:lnTo>
                <a:lnTo>
                  <a:pt x="133642" y="988906"/>
                </a:lnTo>
                <a:lnTo>
                  <a:pt x="162736" y="1022580"/>
                </a:lnTo>
                <a:lnTo>
                  <a:pt x="194185" y="1054036"/>
                </a:lnTo>
                <a:lnTo>
                  <a:pt x="227851" y="1083138"/>
                </a:lnTo>
                <a:lnTo>
                  <a:pt x="263600" y="1109751"/>
                </a:lnTo>
                <a:lnTo>
                  <a:pt x="301297" y="1133740"/>
                </a:lnTo>
                <a:lnTo>
                  <a:pt x="340807" y="1154970"/>
                </a:lnTo>
                <a:lnTo>
                  <a:pt x="381994" y="1173305"/>
                </a:lnTo>
                <a:lnTo>
                  <a:pt x="424723" y="1188610"/>
                </a:lnTo>
                <a:lnTo>
                  <a:pt x="468859" y="1200749"/>
                </a:lnTo>
                <a:lnTo>
                  <a:pt x="514267" y="1209588"/>
                </a:lnTo>
                <a:lnTo>
                  <a:pt x="560812" y="1214990"/>
                </a:lnTo>
                <a:lnTo>
                  <a:pt x="608358" y="1216821"/>
                </a:lnTo>
                <a:lnTo>
                  <a:pt x="3288905" y="1216821"/>
                </a:lnTo>
                <a:lnTo>
                  <a:pt x="3336451" y="1214990"/>
                </a:lnTo>
                <a:lnTo>
                  <a:pt x="3382995" y="1209588"/>
                </a:lnTo>
                <a:lnTo>
                  <a:pt x="3428403" y="1200749"/>
                </a:lnTo>
                <a:lnTo>
                  <a:pt x="3472539" y="1188610"/>
                </a:lnTo>
                <a:lnTo>
                  <a:pt x="3515268" y="1173305"/>
                </a:lnTo>
                <a:lnTo>
                  <a:pt x="3556456" y="1154970"/>
                </a:lnTo>
                <a:lnTo>
                  <a:pt x="3595965" y="1133740"/>
                </a:lnTo>
                <a:lnTo>
                  <a:pt x="3633662" y="1109751"/>
                </a:lnTo>
                <a:lnTo>
                  <a:pt x="3669412" y="1083138"/>
                </a:lnTo>
                <a:lnTo>
                  <a:pt x="3703078" y="1054036"/>
                </a:lnTo>
                <a:lnTo>
                  <a:pt x="3734526" y="1022580"/>
                </a:lnTo>
                <a:lnTo>
                  <a:pt x="3763621" y="988906"/>
                </a:lnTo>
                <a:lnTo>
                  <a:pt x="3790227" y="953150"/>
                </a:lnTo>
                <a:lnTo>
                  <a:pt x="3814210" y="915446"/>
                </a:lnTo>
                <a:lnTo>
                  <a:pt x="3835433" y="875930"/>
                </a:lnTo>
                <a:lnTo>
                  <a:pt x="3853762" y="834737"/>
                </a:lnTo>
                <a:lnTo>
                  <a:pt x="3869062" y="792003"/>
                </a:lnTo>
                <a:lnTo>
                  <a:pt x="3881197" y="747862"/>
                </a:lnTo>
                <a:lnTo>
                  <a:pt x="3890032" y="702451"/>
                </a:lnTo>
                <a:lnTo>
                  <a:pt x="3895433" y="655905"/>
                </a:lnTo>
                <a:lnTo>
                  <a:pt x="3897263" y="608358"/>
                </a:lnTo>
                <a:lnTo>
                  <a:pt x="3895433" y="560812"/>
                </a:lnTo>
                <a:lnTo>
                  <a:pt x="3890032" y="514267"/>
                </a:lnTo>
                <a:lnTo>
                  <a:pt x="3881197" y="468859"/>
                </a:lnTo>
                <a:lnTo>
                  <a:pt x="3869062" y="424723"/>
                </a:lnTo>
                <a:lnTo>
                  <a:pt x="3853762" y="381994"/>
                </a:lnTo>
                <a:lnTo>
                  <a:pt x="3835433" y="340807"/>
                </a:lnTo>
                <a:lnTo>
                  <a:pt x="3814210" y="301297"/>
                </a:lnTo>
                <a:lnTo>
                  <a:pt x="3790227" y="263600"/>
                </a:lnTo>
                <a:lnTo>
                  <a:pt x="3763621" y="227851"/>
                </a:lnTo>
                <a:lnTo>
                  <a:pt x="3734526" y="194185"/>
                </a:lnTo>
                <a:lnTo>
                  <a:pt x="3703078" y="162736"/>
                </a:lnTo>
                <a:lnTo>
                  <a:pt x="3669412" y="133642"/>
                </a:lnTo>
                <a:lnTo>
                  <a:pt x="3633662" y="107035"/>
                </a:lnTo>
                <a:lnTo>
                  <a:pt x="3595965" y="83053"/>
                </a:lnTo>
                <a:lnTo>
                  <a:pt x="3556456" y="61830"/>
                </a:lnTo>
                <a:lnTo>
                  <a:pt x="3515268" y="43500"/>
                </a:lnTo>
                <a:lnTo>
                  <a:pt x="3472539" y="28201"/>
                </a:lnTo>
                <a:lnTo>
                  <a:pt x="3428403" y="16065"/>
                </a:lnTo>
                <a:lnTo>
                  <a:pt x="3382995" y="7230"/>
                </a:lnTo>
                <a:lnTo>
                  <a:pt x="3336451" y="1830"/>
                </a:lnTo>
                <a:lnTo>
                  <a:pt x="3288905" y="0"/>
                </a:lnTo>
                <a:close/>
              </a:path>
            </a:pathLst>
          </a:custGeom>
          <a:solidFill>
            <a:srgbClr val="5285B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208267" y="713076"/>
            <a:ext cx="1197551" cy="438552"/>
          </a:xfrm>
          <a:prstGeom prst="rect">
            <a:avLst/>
          </a:prstGeom>
        </p:spPr>
        <p:txBody>
          <a:bodyPr vert="horz" wrap="square" lIns="0" tIns="9242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73"/>
              </a:spcBef>
            </a:pPr>
            <a:r>
              <a:rPr sz="2789" spc="309" dirty="0">
                <a:solidFill>
                  <a:srgbClr val="FFFFFF"/>
                </a:solidFill>
              </a:rPr>
              <a:t>步驟三</a:t>
            </a:r>
            <a:endParaRPr sz="2789"/>
          </a:p>
        </p:txBody>
      </p:sp>
      <p:sp>
        <p:nvSpPr>
          <p:cNvPr id="30" name="object 30"/>
          <p:cNvSpPr txBox="1"/>
          <p:nvPr/>
        </p:nvSpPr>
        <p:spPr>
          <a:xfrm>
            <a:off x="1341245" y="1598965"/>
            <a:ext cx="4932677" cy="62365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4002" spc="297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安排討論日期與時間</a:t>
            </a:r>
            <a:endParaRPr sz="4002">
              <a:latin typeface="Noto Sans CJK JP Medium"/>
              <a:cs typeface="Noto Sans CJK JP Mediu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29652" y="3190950"/>
            <a:ext cx="3954998" cy="43855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789" spc="309" dirty="0">
                <a:solidFill>
                  <a:srgbClr val="585858"/>
                </a:solidFill>
                <a:latin typeface="UKIJ CJK"/>
                <a:cs typeface="UKIJ CJK"/>
              </a:rPr>
              <a:t>安排與指導老師</a:t>
            </a:r>
            <a:r>
              <a:rPr sz="2789" spc="312" dirty="0">
                <a:solidFill>
                  <a:srgbClr val="585858"/>
                </a:solidFill>
                <a:latin typeface="UKIJ CJK"/>
                <a:cs typeface="UKIJ CJK"/>
              </a:rPr>
              <a:t>的</a:t>
            </a:r>
            <a:r>
              <a:rPr sz="2789" spc="309" dirty="0">
                <a:solidFill>
                  <a:srgbClr val="585858"/>
                </a:solidFill>
                <a:latin typeface="UKIJ CJK"/>
                <a:cs typeface="UKIJ CJK"/>
              </a:rPr>
              <a:t>討論</a:t>
            </a:r>
            <a:endParaRPr sz="2789">
              <a:latin typeface="UKIJ CJK"/>
              <a:cs typeface="UKIJ CJ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613855" y="65087"/>
            <a:ext cx="4487543" cy="6735935"/>
          </a:xfrm>
          <a:custGeom>
            <a:avLst/>
            <a:gdLst/>
            <a:ahLst/>
            <a:cxnLst/>
            <a:rect l="l" t="t" r="r" b="b"/>
            <a:pathLst>
              <a:path w="7400290" h="11108055">
                <a:moveTo>
                  <a:pt x="723620" y="38"/>
                </a:moveTo>
                <a:lnTo>
                  <a:pt x="0" y="38"/>
                </a:lnTo>
                <a:lnTo>
                  <a:pt x="0" y="11107547"/>
                </a:lnTo>
                <a:lnTo>
                  <a:pt x="723620" y="11107547"/>
                </a:lnTo>
                <a:lnTo>
                  <a:pt x="723620" y="38"/>
                </a:lnTo>
                <a:close/>
              </a:path>
              <a:path w="7400290" h="11108055">
                <a:moveTo>
                  <a:pt x="7399883" y="10454170"/>
                </a:moveTo>
                <a:lnTo>
                  <a:pt x="1967585" y="10454170"/>
                </a:lnTo>
                <a:lnTo>
                  <a:pt x="1967585" y="9800793"/>
                </a:lnTo>
                <a:lnTo>
                  <a:pt x="723646" y="9800793"/>
                </a:lnTo>
                <a:lnTo>
                  <a:pt x="723646" y="10454170"/>
                </a:lnTo>
                <a:lnTo>
                  <a:pt x="723646" y="11107547"/>
                </a:lnTo>
                <a:lnTo>
                  <a:pt x="1967585" y="11107547"/>
                </a:lnTo>
                <a:lnTo>
                  <a:pt x="7399883" y="11107547"/>
                </a:lnTo>
                <a:lnTo>
                  <a:pt x="7399883" y="10454170"/>
                </a:lnTo>
                <a:close/>
              </a:path>
              <a:path w="7400290" h="11108055">
                <a:moveTo>
                  <a:pt x="7399883" y="0"/>
                </a:moveTo>
                <a:lnTo>
                  <a:pt x="1967585" y="0"/>
                </a:lnTo>
                <a:lnTo>
                  <a:pt x="723646" y="0"/>
                </a:lnTo>
                <a:lnTo>
                  <a:pt x="723646" y="653376"/>
                </a:lnTo>
                <a:lnTo>
                  <a:pt x="723646" y="9800742"/>
                </a:lnTo>
                <a:lnTo>
                  <a:pt x="1967585" y="9800742"/>
                </a:lnTo>
                <a:lnTo>
                  <a:pt x="7399883" y="9800742"/>
                </a:lnTo>
                <a:lnTo>
                  <a:pt x="7399883" y="9147365"/>
                </a:lnTo>
                <a:lnTo>
                  <a:pt x="1967585" y="9147365"/>
                </a:lnTo>
                <a:lnTo>
                  <a:pt x="1967585" y="8493976"/>
                </a:lnTo>
                <a:lnTo>
                  <a:pt x="1967585" y="7840599"/>
                </a:lnTo>
                <a:lnTo>
                  <a:pt x="1967585" y="7187209"/>
                </a:lnTo>
                <a:lnTo>
                  <a:pt x="7399883" y="7187209"/>
                </a:lnTo>
                <a:lnTo>
                  <a:pt x="7399883" y="6533832"/>
                </a:lnTo>
                <a:lnTo>
                  <a:pt x="1967585" y="6533832"/>
                </a:lnTo>
                <a:lnTo>
                  <a:pt x="1967585" y="5880443"/>
                </a:lnTo>
                <a:lnTo>
                  <a:pt x="1967585" y="5227066"/>
                </a:lnTo>
                <a:lnTo>
                  <a:pt x="7399883" y="5227066"/>
                </a:lnTo>
                <a:lnTo>
                  <a:pt x="7399883" y="4573676"/>
                </a:lnTo>
                <a:lnTo>
                  <a:pt x="1967585" y="4573676"/>
                </a:lnTo>
                <a:lnTo>
                  <a:pt x="1967585" y="3920299"/>
                </a:lnTo>
                <a:lnTo>
                  <a:pt x="7399883" y="3920299"/>
                </a:lnTo>
                <a:lnTo>
                  <a:pt x="7399883" y="3266910"/>
                </a:lnTo>
                <a:lnTo>
                  <a:pt x="1967585" y="3266910"/>
                </a:lnTo>
                <a:lnTo>
                  <a:pt x="1967585" y="2613533"/>
                </a:lnTo>
                <a:lnTo>
                  <a:pt x="7399883" y="2613533"/>
                </a:lnTo>
                <a:lnTo>
                  <a:pt x="7399883" y="1960143"/>
                </a:lnTo>
                <a:lnTo>
                  <a:pt x="1967585" y="1960143"/>
                </a:lnTo>
                <a:lnTo>
                  <a:pt x="1967585" y="1306766"/>
                </a:lnTo>
                <a:lnTo>
                  <a:pt x="1967585" y="653376"/>
                </a:lnTo>
                <a:lnTo>
                  <a:pt x="7399883" y="653376"/>
                </a:lnTo>
                <a:lnTo>
                  <a:pt x="739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aphicFrame>
        <p:nvGraphicFramePr>
          <p:cNvPr id="33" name="object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5820"/>
              </p:ext>
            </p:extLst>
          </p:nvPr>
        </p:nvGraphicFramePr>
        <p:xfrm>
          <a:off x="7532311" y="57781"/>
          <a:ext cx="4487156" cy="6739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4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339">
                <a:tc row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  <a:p>
                      <a:pPr marL="153035" marR="144145" algn="just">
                        <a:lnSpc>
                          <a:spcPct val="100000"/>
                        </a:lnSpc>
                      </a:pPr>
                      <a:r>
                        <a:rPr sz="2000" b="0" dirty="0">
                          <a:solidFill>
                            <a:srgbClr val="585858"/>
                          </a:solidFill>
                          <a:latin typeface="Noto Sans CJK JP Medium"/>
                          <a:cs typeface="Noto Sans CJK JP Medium"/>
                        </a:rPr>
                        <a:t>時程規劃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b="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週次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4274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b="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學習目標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4274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2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3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完成資料查詢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4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b="0" spc="-10" dirty="0">
                          <a:solidFill>
                            <a:srgbClr val="2E549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和老師討論資料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5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校慶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6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7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完成英文翻譯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8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b="0" spc="-10" dirty="0">
                          <a:solidFill>
                            <a:srgbClr val="2E549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和老師討論翻譯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9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10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雲鄉食情專題發表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11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85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12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13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b="0" spc="-10" dirty="0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和老師討論並做最後修改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14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完成指南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2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15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62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16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教師檢核與學生反思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4" name="object 34"/>
          <p:cNvSpPr/>
          <p:nvPr/>
        </p:nvSpPr>
        <p:spPr>
          <a:xfrm>
            <a:off x="7311749" y="640670"/>
            <a:ext cx="211015" cy="1228741"/>
          </a:xfrm>
          <a:custGeom>
            <a:avLst/>
            <a:gdLst/>
            <a:ahLst/>
            <a:cxnLst/>
            <a:rect l="l" t="t" r="r" b="b"/>
            <a:pathLst>
              <a:path w="347979" h="2026285">
                <a:moveTo>
                  <a:pt x="327215" y="0"/>
                </a:moveTo>
                <a:lnTo>
                  <a:pt x="0" y="0"/>
                </a:lnTo>
                <a:lnTo>
                  <a:pt x="0" y="2026011"/>
                </a:lnTo>
                <a:lnTo>
                  <a:pt x="347947" y="2026011"/>
                </a:lnTo>
              </a:path>
            </a:pathLst>
          </a:custGeom>
          <a:ln w="41883">
            <a:solidFill>
              <a:srgbClr val="004F9D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/>
          <p:nvPr/>
        </p:nvSpPr>
        <p:spPr>
          <a:xfrm>
            <a:off x="7291811" y="2547822"/>
            <a:ext cx="231039" cy="998472"/>
          </a:xfrm>
          <a:custGeom>
            <a:avLst/>
            <a:gdLst/>
            <a:ahLst/>
            <a:cxnLst/>
            <a:rect l="l" t="t" r="r" b="b"/>
            <a:pathLst>
              <a:path w="381000" h="1646554">
                <a:moveTo>
                  <a:pt x="358208" y="0"/>
                </a:moveTo>
                <a:lnTo>
                  <a:pt x="0" y="0"/>
                </a:lnTo>
                <a:lnTo>
                  <a:pt x="0" y="1646127"/>
                </a:lnTo>
                <a:lnTo>
                  <a:pt x="380826" y="1646127"/>
                </a:lnTo>
              </a:path>
            </a:pathLst>
          </a:custGeom>
          <a:ln w="41883">
            <a:solidFill>
              <a:srgbClr val="004F9D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36"/>
          <p:cNvSpPr/>
          <p:nvPr/>
        </p:nvSpPr>
        <p:spPr>
          <a:xfrm>
            <a:off x="7289017" y="3835638"/>
            <a:ext cx="188297" cy="1959209"/>
          </a:xfrm>
          <a:custGeom>
            <a:avLst/>
            <a:gdLst/>
            <a:ahLst/>
            <a:cxnLst/>
            <a:rect l="l" t="t" r="r" b="b"/>
            <a:pathLst>
              <a:path w="310515" h="3230879">
                <a:moveTo>
                  <a:pt x="291718" y="0"/>
                </a:moveTo>
                <a:lnTo>
                  <a:pt x="0" y="0"/>
                </a:lnTo>
                <a:lnTo>
                  <a:pt x="0" y="3230477"/>
                </a:lnTo>
                <a:lnTo>
                  <a:pt x="310252" y="3230477"/>
                </a:lnTo>
              </a:path>
            </a:pathLst>
          </a:custGeom>
          <a:ln w="41883">
            <a:solidFill>
              <a:srgbClr val="004F9D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37"/>
          <p:cNvSpPr txBox="1"/>
          <p:nvPr/>
        </p:nvSpPr>
        <p:spPr>
          <a:xfrm>
            <a:off x="6946187" y="686305"/>
            <a:ext cx="206010" cy="1261823"/>
          </a:xfrm>
          <a:prstGeom prst="rect">
            <a:avLst/>
          </a:prstGeom>
        </p:spPr>
        <p:txBody>
          <a:bodyPr vert="horz" wrap="square" lIns="0" tIns="30420" rIns="0" bIns="0" rtlCol="0">
            <a:spAutoFit/>
          </a:bodyPr>
          <a:lstStyle/>
          <a:p>
            <a:pPr marL="7701" marR="3081" algn="just">
              <a:lnSpc>
                <a:spcPts val="1649"/>
              </a:lnSpc>
              <a:spcBef>
                <a:spcPts val="240"/>
              </a:spcBef>
            </a:pPr>
            <a:r>
              <a:rPr sz="1486" spc="9" dirty="0">
                <a:solidFill>
                  <a:srgbClr val="5E5E5E"/>
                </a:solidFill>
                <a:latin typeface="UKIJ CJK"/>
                <a:cs typeface="UKIJ CJK"/>
              </a:rPr>
              <a:t>資 料 查 詢 階 段</a:t>
            </a:r>
            <a:endParaRPr sz="1486">
              <a:latin typeface="UKIJ CJK"/>
              <a:cs typeface="UKIJ CJ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46187" y="2655302"/>
            <a:ext cx="206010" cy="851455"/>
          </a:xfrm>
          <a:prstGeom prst="rect">
            <a:avLst/>
          </a:prstGeom>
        </p:spPr>
        <p:txBody>
          <a:bodyPr vert="horz" wrap="square" lIns="0" tIns="30420" rIns="0" bIns="0" rtlCol="0">
            <a:spAutoFit/>
          </a:bodyPr>
          <a:lstStyle/>
          <a:p>
            <a:pPr marL="7701" marR="3081" algn="just">
              <a:lnSpc>
                <a:spcPts val="1649"/>
              </a:lnSpc>
              <a:spcBef>
                <a:spcPts val="240"/>
              </a:spcBef>
            </a:pPr>
            <a:r>
              <a:rPr sz="1486" spc="9" dirty="0">
                <a:solidFill>
                  <a:srgbClr val="5E5E5E"/>
                </a:solidFill>
                <a:latin typeface="UKIJ CJK"/>
                <a:cs typeface="UKIJ CJK"/>
              </a:rPr>
              <a:t>翻 譯 階 段</a:t>
            </a:r>
            <a:endParaRPr sz="1486">
              <a:latin typeface="UKIJ CJK"/>
              <a:cs typeface="UKIJ CJ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44790" y="4448923"/>
            <a:ext cx="207550" cy="2092692"/>
          </a:xfrm>
          <a:prstGeom prst="rect">
            <a:avLst/>
          </a:prstGeom>
        </p:spPr>
        <p:txBody>
          <a:bodyPr vert="horz" wrap="square" lIns="0" tIns="30420" rIns="0" bIns="0" rtlCol="0">
            <a:spAutoFit/>
          </a:bodyPr>
          <a:lstStyle/>
          <a:p>
            <a:pPr marL="8856" marR="3081" algn="just">
              <a:lnSpc>
                <a:spcPts val="1649"/>
              </a:lnSpc>
              <a:spcBef>
                <a:spcPts val="240"/>
              </a:spcBef>
            </a:pPr>
            <a:r>
              <a:rPr sz="1486" spc="9" dirty="0">
                <a:solidFill>
                  <a:srgbClr val="5E5E5E"/>
                </a:solidFill>
                <a:latin typeface="UKIJ CJK"/>
                <a:cs typeface="UKIJ CJK"/>
              </a:rPr>
              <a:t>製 作 階 段</a:t>
            </a:r>
            <a:endParaRPr sz="1486">
              <a:latin typeface="UKIJ CJK"/>
              <a:cs typeface="UKIJ CJK"/>
            </a:endParaRPr>
          </a:p>
          <a:p>
            <a:pPr>
              <a:spcBef>
                <a:spcPts val="55"/>
              </a:spcBef>
            </a:pPr>
            <a:endParaRPr sz="2456">
              <a:latin typeface="UKIJ CJK"/>
              <a:cs typeface="UKIJ CJK"/>
            </a:endParaRPr>
          </a:p>
          <a:p>
            <a:pPr marL="7701" marR="4236" algn="just">
              <a:lnSpc>
                <a:spcPct val="92600"/>
              </a:lnSpc>
            </a:pPr>
            <a:r>
              <a:rPr sz="1486" spc="9" dirty="0">
                <a:solidFill>
                  <a:srgbClr val="5E5E5E"/>
                </a:solidFill>
                <a:latin typeface="UKIJ CJK"/>
                <a:cs typeface="UKIJ CJK"/>
              </a:rPr>
              <a:t>反 思 階 段</a:t>
            </a:r>
            <a:endParaRPr sz="1486">
              <a:latin typeface="UKIJ CJK"/>
              <a:cs typeface="UKIJ CJK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89017" y="6020140"/>
            <a:ext cx="188297" cy="563349"/>
          </a:xfrm>
          <a:custGeom>
            <a:avLst/>
            <a:gdLst/>
            <a:ahLst/>
            <a:cxnLst/>
            <a:rect l="l" t="t" r="r" b="b"/>
            <a:pathLst>
              <a:path w="310515" h="929004">
                <a:moveTo>
                  <a:pt x="291718" y="0"/>
                </a:moveTo>
                <a:lnTo>
                  <a:pt x="0" y="0"/>
                </a:lnTo>
                <a:lnTo>
                  <a:pt x="0" y="928558"/>
                </a:lnTo>
                <a:lnTo>
                  <a:pt x="310252" y="928558"/>
                </a:lnTo>
              </a:path>
            </a:pathLst>
          </a:custGeom>
          <a:ln w="41883">
            <a:solidFill>
              <a:srgbClr val="004F9D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object 2">
            <a:extLst>
              <a:ext uri="{FF2B5EF4-FFF2-40B4-BE49-F238E27FC236}">
                <a16:creationId xmlns:a16="http://schemas.microsoft.com/office/drawing/2014/main" id="{FF5F6F5C-68A3-42B7-A411-9E9B65A7B882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6755" y="2793459"/>
            <a:ext cx="254143" cy="1250283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 algn="just">
              <a:spcBef>
                <a:spcPts val="146"/>
              </a:spcBef>
            </a:pPr>
            <a:r>
              <a:rPr sz="2001" spc="-3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時 程 規 劃</a:t>
            </a:r>
            <a:endParaRPr sz="2001">
              <a:latin typeface="Noto Sans CJK JP Medium"/>
              <a:cs typeface="Noto Sans CJK JP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76559" y="80612"/>
            <a:ext cx="507515" cy="634473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週</a:t>
            </a:r>
            <a:r>
              <a:rPr sz="2001" spc="-36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次</a:t>
            </a:r>
            <a:endParaRPr sz="2001">
              <a:latin typeface="Noto Sans CJK JP Medium"/>
              <a:cs typeface="Noto Sans CJK JP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99074" y="80612"/>
            <a:ext cx="1015030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學習目</a:t>
            </a:r>
            <a:r>
              <a:rPr sz="2001" spc="-36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標</a:t>
            </a:r>
            <a:endParaRPr sz="2001">
              <a:latin typeface="Noto Sans CJK JP Medium"/>
              <a:cs typeface="Noto Sans CJK JP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56378" y="476787"/>
            <a:ext cx="147479" cy="326957"/>
          </a:xfrm>
          <a:prstGeom prst="rect">
            <a:avLst/>
          </a:prstGeom>
        </p:spPr>
        <p:txBody>
          <a:bodyPr vert="horz" wrap="square" lIns="0" tIns="18868" rIns="0" bIns="0" rtlCol="0">
            <a:spAutoFit/>
          </a:bodyPr>
          <a:lstStyle/>
          <a:p>
            <a:pPr>
              <a:spcBef>
                <a:spcPts val="149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6377" y="873163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2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56377" y="1269375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3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99074" y="1269375"/>
            <a:ext cx="152254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585858"/>
                </a:solidFill>
                <a:latin typeface="UKIJ CJK"/>
                <a:cs typeface="UKIJ CJK"/>
              </a:rPr>
              <a:t>完成資料查</a:t>
            </a:r>
            <a:r>
              <a:rPr sz="2001" spc="-36" dirty="0">
                <a:solidFill>
                  <a:srgbClr val="585858"/>
                </a:solidFill>
                <a:latin typeface="UKIJ CJK"/>
                <a:cs typeface="UKIJ CJK"/>
              </a:rPr>
              <a:t>詢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56377" y="1665587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4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99074" y="1665587"/>
            <a:ext cx="1776303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585858"/>
                </a:solidFill>
                <a:latin typeface="UKIJ CJK"/>
                <a:cs typeface="UKIJ CJK"/>
              </a:rPr>
              <a:t>和老師討論資</a:t>
            </a:r>
            <a:r>
              <a:rPr sz="2001" spc="-36" dirty="0">
                <a:solidFill>
                  <a:srgbClr val="585858"/>
                </a:solidFill>
                <a:latin typeface="UKIJ CJK"/>
                <a:cs typeface="UKIJ CJK"/>
              </a:rPr>
              <a:t>料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56378" y="2061826"/>
            <a:ext cx="147479" cy="326957"/>
          </a:xfrm>
          <a:prstGeom prst="rect">
            <a:avLst/>
          </a:prstGeom>
        </p:spPr>
        <p:txBody>
          <a:bodyPr vert="horz" wrap="square" lIns="0" tIns="18868" rIns="0" bIns="0" rtlCol="0">
            <a:spAutoFit/>
          </a:bodyPr>
          <a:lstStyle/>
          <a:p>
            <a:pPr>
              <a:spcBef>
                <a:spcPts val="149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5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56377" y="2458202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6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56377" y="2854415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7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99074" y="2854415"/>
            <a:ext cx="152254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585858"/>
                </a:solidFill>
                <a:latin typeface="UKIJ CJK"/>
                <a:cs typeface="UKIJ CJK"/>
              </a:rPr>
              <a:t>完成英文翻</a:t>
            </a:r>
            <a:r>
              <a:rPr sz="2001" spc="-36" dirty="0">
                <a:solidFill>
                  <a:srgbClr val="585858"/>
                </a:solidFill>
                <a:latin typeface="UKIJ CJK"/>
                <a:cs typeface="UKIJ CJK"/>
              </a:rPr>
              <a:t>譯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56377" y="3250627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8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99074" y="3250627"/>
            <a:ext cx="1776303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585858"/>
                </a:solidFill>
                <a:latin typeface="UKIJ CJK"/>
                <a:cs typeface="UKIJ CJK"/>
              </a:rPr>
              <a:t>和老師討論翻</a:t>
            </a:r>
            <a:r>
              <a:rPr sz="2001" spc="-36" dirty="0">
                <a:solidFill>
                  <a:srgbClr val="585858"/>
                </a:solidFill>
                <a:latin typeface="UKIJ CJK"/>
                <a:cs typeface="UKIJ CJK"/>
              </a:rPr>
              <a:t>譯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56378" y="3646802"/>
            <a:ext cx="147479" cy="326957"/>
          </a:xfrm>
          <a:prstGeom prst="rect">
            <a:avLst/>
          </a:prstGeom>
        </p:spPr>
        <p:txBody>
          <a:bodyPr vert="horz" wrap="square" lIns="0" tIns="18868" rIns="0" bIns="0" rtlCol="0">
            <a:spAutoFit/>
          </a:bodyPr>
          <a:lstStyle/>
          <a:p>
            <a:pPr>
              <a:spcBef>
                <a:spcPts val="149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9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283231" y="4043178"/>
            <a:ext cx="294189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10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99074" y="4043178"/>
            <a:ext cx="152254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585858"/>
                </a:solidFill>
                <a:latin typeface="UKIJ CJK"/>
                <a:cs typeface="UKIJ CJK"/>
              </a:rPr>
              <a:t>英文話劇比</a:t>
            </a:r>
            <a:r>
              <a:rPr sz="2001" spc="-36" dirty="0">
                <a:solidFill>
                  <a:srgbClr val="585858"/>
                </a:solidFill>
                <a:latin typeface="UKIJ CJK"/>
                <a:cs typeface="UKIJ CJK"/>
              </a:rPr>
              <a:t>賽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83231" y="4439391"/>
            <a:ext cx="294189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11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83231" y="4835602"/>
            <a:ext cx="294189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12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83231" y="5231842"/>
            <a:ext cx="294189" cy="326957"/>
          </a:xfrm>
          <a:prstGeom prst="rect">
            <a:avLst/>
          </a:prstGeom>
        </p:spPr>
        <p:txBody>
          <a:bodyPr vert="horz" wrap="square" lIns="0" tIns="18868" rIns="0" bIns="0" rtlCol="0">
            <a:spAutoFit/>
          </a:bodyPr>
          <a:lstStyle/>
          <a:p>
            <a:pPr>
              <a:spcBef>
                <a:spcPts val="149"/>
              </a:spcBef>
            </a:pPr>
            <a:r>
              <a:rPr sz="2001" spc="52" dirty="0">
                <a:solidFill>
                  <a:srgbClr val="585858"/>
                </a:solidFill>
                <a:latin typeface="UKIJ CJK"/>
                <a:cs typeface="UKIJ CJK"/>
              </a:rPr>
              <a:t>13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99075" y="5231842"/>
            <a:ext cx="2791333" cy="326957"/>
          </a:xfrm>
          <a:prstGeom prst="rect">
            <a:avLst/>
          </a:prstGeom>
        </p:spPr>
        <p:txBody>
          <a:bodyPr vert="horz" wrap="square" lIns="0" tIns="18868" rIns="0" bIns="0" rtlCol="0">
            <a:spAutoFit/>
          </a:bodyPr>
          <a:lstStyle/>
          <a:p>
            <a:pPr>
              <a:spcBef>
                <a:spcPts val="149"/>
              </a:spcBef>
            </a:pPr>
            <a:r>
              <a:rPr sz="2001" spc="-6" dirty="0">
                <a:solidFill>
                  <a:srgbClr val="585858"/>
                </a:solidFill>
                <a:latin typeface="UKIJ CJK"/>
                <a:cs typeface="UKIJ CJK"/>
              </a:rPr>
              <a:t>和老師討論並做最後修改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283231" y="5628217"/>
            <a:ext cx="294189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14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99074" y="5628217"/>
            <a:ext cx="1015030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585858"/>
                </a:solidFill>
                <a:latin typeface="UKIJ CJK"/>
                <a:cs typeface="UKIJ CJK"/>
              </a:rPr>
              <a:t>完成指</a:t>
            </a:r>
            <a:r>
              <a:rPr sz="2001" spc="-36" dirty="0">
                <a:solidFill>
                  <a:srgbClr val="585858"/>
                </a:solidFill>
                <a:latin typeface="UKIJ CJK"/>
                <a:cs typeface="UKIJ CJK"/>
              </a:rPr>
              <a:t>南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83231" y="6024404"/>
            <a:ext cx="294189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15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83231" y="6420616"/>
            <a:ext cx="294189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16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99074" y="6420616"/>
            <a:ext cx="2283818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585858"/>
                </a:solidFill>
                <a:latin typeface="UKIJ CJK"/>
                <a:cs typeface="UKIJ CJK"/>
              </a:rPr>
              <a:t>教師檢核與學生反</a:t>
            </a:r>
            <a:r>
              <a:rPr sz="2001" spc="-36" dirty="0">
                <a:solidFill>
                  <a:srgbClr val="585858"/>
                </a:solidFill>
                <a:latin typeface="UKIJ CJK"/>
                <a:cs typeface="UKIJ CJK"/>
              </a:rPr>
              <a:t>思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26362" y="3190950"/>
            <a:ext cx="3561077" cy="43855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789" spc="309" dirty="0">
                <a:solidFill>
                  <a:srgbClr val="585858"/>
                </a:solidFill>
                <a:latin typeface="UKIJ CJK"/>
                <a:cs typeface="UKIJ CJK"/>
              </a:rPr>
              <a:t>拆解大目標為小目標</a:t>
            </a:r>
            <a:endParaRPr sz="2789">
              <a:latin typeface="UKIJ CJK"/>
              <a:cs typeface="UKIJ CJ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23706" y="4128462"/>
            <a:ext cx="3167156" cy="43855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789" spc="309" dirty="0">
                <a:solidFill>
                  <a:srgbClr val="585858"/>
                </a:solidFill>
                <a:latin typeface="UKIJ CJK"/>
                <a:cs typeface="UKIJ CJK"/>
              </a:rPr>
              <a:t>方便小小檢核進度</a:t>
            </a:r>
            <a:endParaRPr sz="2789">
              <a:latin typeface="UKIJ CJK"/>
              <a:cs typeface="UKIJ CJ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625460" y="573809"/>
            <a:ext cx="2363526" cy="738169"/>
          </a:xfrm>
          <a:custGeom>
            <a:avLst/>
            <a:gdLst/>
            <a:ahLst/>
            <a:cxnLst/>
            <a:rect l="l" t="t" r="r" b="b"/>
            <a:pathLst>
              <a:path w="3897629" h="1217295">
                <a:moveTo>
                  <a:pt x="3288905" y="0"/>
                </a:moveTo>
                <a:lnTo>
                  <a:pt x="608358" y="0"/>
                </a:lnTo>
                <a:lnTo>
                  <a:pt x="560812" y="1830"/>
                </a:lnTo>
                <a:lnTo>
                  <a:pt x="514267" y="7230"/>
                </a:lnTo>
                <a:lnTo>
                  <a:pt x="468859" y="16065"/>
                </a:lnTo>
                <a:lnTo>
                  <a:pt x="424723" y="28201"/>
                </a:lnTo>
                <a:lnTo>
                  <a:pt x="381994" y="43500"/>
                </a:lnTo>
                <a:lnTo>
                  <a:pt x="340807" y="61830"/>
                </a:lnTo>
                <a:lnTo>
                  <a:pt x="301297" y="83053"/>
                </a:lnTo>
                <a:lnTo>
                  <a:pt x="263600" y="107035"/>
                </a:lnTo>
                <a:lnTo>
                  <a:pt x="227851" y="133642"/>
                </a:lnTo>
                <a:lnTo>
                  <a:pt x="194185" y="162736"/>
                </a:lnTo>
                <a:lnTo>
                  <a:pt x="162736" y="194185"/>
                </a:lnTo>
                <a:lnTo>
                  <a:pt x="133642" y="227851"/>
                </a:lnTo>
                <a:lnTo>
                  <a:pt x="107035" y="263600"/>
                </a:lnTo>
                <a:lnTo>
                  <a:pt x="83053" y="301297"/>
                </a:lnTo>
                <a:lnTo>
                  <a:pt x="61830" y="340807"/>
                </a:lnTo>
                <a:lnTo>
                  <a:pt x="43500" y="381994"/>
                </a:lnTo>
                <a:lnTo>
                  <a:pt x="28201" y="424723"/>
                </a:lnTo>
                <a:lnTo>
                  <a:pt x="16065" y="468859"/>
                </a:lnTo>
                <a:lnTo>
                  <a:pt x="7230" y="514267"/>
                </a:lnTo>
                <a:lnTo>
                  <a:pt x="1830" y="560812"/>
                </a:lnTo>
                <a:lnTo>
                  <a:pt x="0" y="608358"/>
                </a:lnTo>
                <a:lnTo>
                  <a:pt x="1830" y="655905"/>
                </a:lnTo>
                <a:lnTo>
                  <a:pt x="7230" y="702451"/>
                </a:lnTo>
                <a:lnTo>
                  <a:pt x="16065" y="747862"/>
                </a:lnTo>
                <a:lnTo>
                  <a:pt x="28201" y="792003"/>
                </a:lnTo>
                <a:lnTo>
                  <a:pt x="43500" y="834737"/>
                </a:lnTo>
                <a:lnTo>
                  <a:pt x="61830" y="875930"/>
                </a:lnTo>
                <a:lnTo>
                  <a:pt x="83053" y="915446"/>
                </a:lnTo>
                <a:lnTo>
                  <a:pt x="107035" y="953150"/>
                </a:lnTo>
                <a:lnTo>
                  <a:pt x="133642" y="988906"/>
                </a:lnTo>
                <a:lnTo>
                  <a:pt x="162736" y="1022580"/>
                </a:lnTo>
                <a:lnTo>
                  <a:pt x="194185" y="1054036"/>
                </a:lnTo>
                <a:lnTo>
                  <a:pt x="227851" y="1083138"/>
                </a:lnTo>
                <a:lnTo>
                  <a:pt x="263600" y="1109751"/>
                </a:lnTo>
                <a:lnTo>
                  <a:pt x="301297" y="1133740"/>
                </a:lnTo>
                <a:lnTo>
                  <a:pt x="340807" y="1154970"/>
                </a:lnTo>
                <a:lnTo>
                  <a:pt x="381994" y="1173305"/>
                </a:lnTo>
                <a:lnTo>
                  <a:pt x="424723" y="1188610"/>
                </a:lnTo>
                <a:lnTo>
                  <a:pt x="468859" y="1200749"/>
                </a:lnTo>
                <a:lnTo>
                  <a:pt x="514267" y="1209588"/>
                </a:lnTo>
                <a:lnTo>
                  <a:pt x="560812" y="1214990"/>
                </a:lnTo>
                <a:lnTo>
                  <a:pt x="608358" y="1216821"/>
                </a:lnTo>
                <a:lnTo>
                  <a:pt x="3288905" y="1216821"/>
                </a:lnTo>
                <a:lnTo>
                  <a:pt x="3336451" y="1214990"/>
                </a:lnTo>
                <a:lnTo>
                  <a:pt x="3382995" y="1209588"/>
                </a:lnTo>
                <a:lnTo>
                  <a:pt x="3428403" y="1200749"/>
                </a:lnTo>
                <a:lnTo>
                  <a:pt x="3472539" y="1188610"/>
                </a:lnTo>
                <a:lnTo>
                  <a:pt x="3515268" y="1173305"/>
                </a:lnTo>
                <a:lnTo>
                  <a:pt x="3556456" y="1154970"/>
                </a:lnTo>
                <a:lnTo>
                  <a:pt x="3595965" y="1133740"/>
                </a:lnTo>
                <a:lnTo>
                  <a:pt x="3633662" y="1109751"/>
                </a:lnTo>
                <a:lnTo>
                  <a:pt x="3669412" y="1083138"/>
                </a:lnTo>
                <a:lnTo>
                  <a:pt x="3703078" y="1054036"/>
                </a:lnTo>
                <a:lnTo>
                  <a:pt x="3734526" y="1022580"/>
                </a:lnTo>
                <a:lnTo>
                  <a:pt x="3763621" y="988906"/>
                </a:lnTo>
                <a:lnTo>
                  <a:pt x="3790227" y="953150"/>
                </a:lnTo>
                <a:lnTo>
                  <a:pt x="3814210" y="915446"/>
                </a:lnTo>
                <a:lnTo>
                  <a:pt x="3835433" y="875930"/>
                </a:lnTo>
                <a:lnTo>
                  <a:pt x="3853762" y="834737"/>
                </a:lnTo>
                <a:lnTo>
                  <a:pt x="3869062" y="792003"/>
                </a:lnTo>
                <a:lnTo>
                  <a:pt x="3881197" y="747862"/>
                </a:lnTo>
                <a:lnTo>
                  <a:pt x="3890032" y="702451"/>
                </a:lnTo>
                <a:lnTo>
                  <a:pt x="3895433" y="655905"/>
                </a:lnTo>
                <a:lnTo>
                  <a:pt x="3897263" y="608358"/>
                </a:lnTo>
                <a:lnTo>
                  <a:pt x="3895433" y="560812"/>
                </a:lnTo>
                <a:lnTo>
                  <a:pt x="3890032" y="514267"/>
                </a:lnTo>
                <a:lnTo>
                  <a:pt x="3881197" y="468859"/>
                </a:lnTo>
                <a:lnTo>
                  <a:pt x="3869062" y="424723"/>
                </a:lnTo>
                <a:lnTo>
                  <a:pt x="3853762" y="381994"/>
                </a:lnTo>
                <a:lnTo>
                  <a:pt x="3835433" y="340807"/>
                </a:lnTo>
                <a:lnTo>
                  <a:pt x="3814210" y="301297"/>
                </a:lnTo>
                <a:lnTo>
                  <a:pt x="3790227" y="263600"/>
                </a:lnTo>
                <a:lnTo>
                  <a:pt x="3763621" y="227851"/>
                </a:lnTo>
                <a:lnTo>
                  <a:pt x="3734526" y="194185"/>
                </a:lnTo>
                <a:lnTo>
                  <a:pt x="3703078" y="162736"/>
                </a:lnTo>
                <a:lnTo>
                  <a:pt x="3669412" y="133642"/>
                </a:lnTo>
                <a:lnTo>
                  <a:pt x="3633662" y="107035"/>
                </a:lnTo>
                <a:lnTo>
                  <a:pt x="3595965" y="83053"/>
                </a:lnTo>
                <a:lnTo>
                  <a:pt x="3556456" y="61830"/>
                </a:lnTo>
                <a:lnTo>
                  <a:pt x="3515268" y="43500"/>
                </a:lnTo>
                <a:lnTo>
                  <a:pt x="3472539" y="28201"/>
                </a:lnTo>
                <a:lnTo>
                  <a:pt x="3428403" y="16065"/>
                </a:lnTo>
                <a:lnTo>
                  <a:pt x="3382995" y="7230"/>
                </a:lnTo>
                <a:lnTo>
                  <a:pt x="3336451" y="1830"/>
                </a:lnTo>
                <a:lnTo>
                  <a:pt x="3288905" y="0"/>
                </a:lnTo>
                <a:close/>
              </a:path>
            </a:pathLst>
          </a:custGeom>
          <a:solidFill>
            <a:srgbClr val="5285B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3208267" y="713076"/>
            <a:ext cx="1197551" cy="438552"/>
          </a:xfrm>
          <a:prstGeom prst="rect">
            <a:avLst/>
          </a:prstGeom>
        </p:spPr>
        <p:txBody>
          <a:bodyPr vert="horz" wrap="square" lIns="0" tIns="9242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73"/>
              </a:spcBef>
            </a:pPr>
            <a:r>
              <a:rPr sz="2789" spc="309" dirty="0">
                <a:solidFill>
                  <a:srgbClr val="FFFFFF"/>
                </a:solidFill>
              </a:rPr>
              <a:t>步驟四</a:t>
            </a:r>
            <a:endParaRPr sz="2789"/>
          </a:p>
        </p:txBody>
      </p:sp>
      <p:sp>
        <p:nvSpPr>
          <p:cNvPr id="34" name="object 34"/>
          <p:cNvSpPr txBox="1"/>
          <p:nvPr/>
        </p:nvSpPr>
        <p:spPr>
          <a:xfrm>
            <a:off x="1341245" y="1598965"/>
            <a:ext cx="4932677" cy="62365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4002" spc="297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設定其餘週次的進度</a:t>
            </a:r>
            <a:endParaRPr sz="4002">
              <a:latin typeface="Noto Sans CJK JP Medium"/>
              <a:cs typeface="Noto Sans CJK JP Medium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613855" y="60959"/>
            <a:ext cx="4487543" cy="6735935"/>
          </a:xfrm>
          <a:custGeom>
            <a:avLst/>
            <a:gdLst/>
            <a:ahLst/>
            <a:cxnLst/>
            <a:rect l="l" t="t" r="r" b="b"/>
            <a:pathLst>
              <a:path w="7400290" h="11108055">
                <a:moveTo>
                  <a:pt x="723620" y="0"/>
                </a:moveTo>
                <a:lnTo>
                  <a:pt x="0" y="0"/>
                </a:lnTo>
                <a:lnTo>
                  <a:pt x="0" y="11107509"/>
                </a:lnTo>
                <a:lnTo>
                  <a:pt x="723620" y="11107509"/>
                </a:lnTo>
                <a:lnTo>
                  <a:pt x="723620" y="0"/>
                </a:lnTo>
                <a:close/>
              </a:path>
              <a:path w="7400290" h="11108055">
                <a:moveTo>
                  <a:pt x="7399883" y="0"/>
                </a:moveTo>
                <a:lnTo>
                  <a:pt x="1967585" y="0"/>
                </a:lnTo>
                <a:lnTo>
                  <a:pt x="723646" y="0"/>
                </a:lnTo>
                <a:lnTo>
                  <a:pt x="723646" y="653376"/>
                </a:lnTo>
                <a:lnTo>
                  <a:pt x="723646" y="11107509"/>
                </a:lnTo>
                <a:lnTo>
                  <a:pt x="1967585" y="11107509"/>
                </a:lnTo>
                <a:lnTo>
                  <a:pt x="7399883" y="11107509"/>
                </a:lnTo>
                <a:lnTo>
                  <a:pt x="7399883" y="10454132"/>
                </a:lnTo>
                <a:lnTo>
                  <a:pt x="1967585" y="10454132"/>
                </a:lnTo>
                <a:lnTo>
                  <a:pt x="1967585" y="9800742"/>
                </a:lnTo>
                <a:lnTo>
                  <a:pt x="7399883" y="9800742"/>
                </a:lnTo>
                <a:lnTo>
                  <a:pt x="7399883" y="9147365"/>
                </a:lnTo>
                <a:lnTo>
                  <a:pt x="7399883" y="8493976"/>
                </a:lnTo>
                <a:lnTo>
                  <a:pt x="1967585" y="8493976"/>
                </a:lnTo>
                <a:lnTo>
                  <a:pt x="1967585" y="7840599"/>
                </a:lnTo>
                <a:lnTo>
                  <a:pt x="1967585" y="7187209"/>
                </a:lnTo>
                <a:lnTo>
                  <a:pt x="7399883" y="7187209"/>
                </a:lnTo>
                <a:lnTo>
                  <a:pt x="7399883" y="6533832"/>
                </a:lnTo>
                <a:lnTo>
                  <a:pt x="1967585" y="6533832"/>
                </a:lnTo>
                <a:lnTo>
                  <a:pt x="1967585" y="5880443"/>
                </a:lnTo>
                <a:lnTo>
                  <a:pt x="7399883" y="5880443"/>
                </a:lnTo>
                <a:lnTo>
                  <a:pt x="7399883" y="5227066"/>
                </a:lnTo>
                <a:lnTo>
                  <a:pt x="7399883" y="4573676"/>
                </a:lnTo>
                <a:lnTo>
                  <a:pt x="1967585" y="4573676"/>
                </a:lnTo>
                <a:lnTo>
                  <a:pt x="1967585" y="3920299"/>
                </a:lnTo>
                <a:lnTo>
                  <a:pt x="7399883" y="3920299"/>
                </a:lnTo>
                <a:lnTo>
                  <a:pt x="7399883" y="3266910"/>
                </a:lnTo>
                <a:lnTo>
                  <a:pt x="7399883" y="2613533"/>
                </a:lnTo>
                <a:lnTo>
                  <a:pt x="7399883" y="1960143"/>
                </a:lnTo>
                <a:lnTo>
                  <a:pt x="1967585" y="1960143"/>
                </a:lnTo>
                <a:lnTo>
                  <a:pt x="1967585" y="1306766"/>
                </a:lnTo>
                <a:lnTo>
                  <a:pt x="1967585" y="653376"/>
                </a:lnTo>
                <a:lnTo>
                  <a:pt x="7399883" y="653376"/>
                </a:lnTo>
                <a:lnTo>
                  <a:pt x="739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aphicFrame>
        <p:nvGraphicFramePr>
          <p:cNvPr id="36" name="object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084939"/>
              </p:ext>
            </p:extLst>
          </p:nvPr>
        </p:nvGraphicFramePr>
        <p:xfrm>
          <a:off x="7523600" y="57780"/>
          <a:ext cx="4487156" cy="67356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4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12">
                <a:tc row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L="153035" marR="144145" algn="just">
                        <a:lnSpc>
                          <a:spcPct val="100000"/>
                        </a:lnSpc>
                      </a:pPr>
                      <a:r>
                        <a:rPr sz="2000" b="0" dirty="0">
                          <a:solidFill>
                            <a:srgbClr val="585858"/>
                          </a:solidFill>
                          <a:latin typeface="Noto Sans CJK JP Medium"/>
                          <a:cs typeface="Noto Sans CJK JP Medium"/>
                        </a:rPr>
                        <a:t>時程規劃</a:t>
                      </a:r>
                      <a:endParaRPr sz="2000" dirty="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b="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週次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b="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學習目標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b="0" spc="-10" dirty="0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擬定主題、確認主題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2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b="0" spc="-10" dirty="0" err="1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查詢資料</a:t>
                      </a:r>
                      <a:r>
                        <a:rPr sz="2000" b="0" spc="-10" dirty="0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：</a:t>
                      </a:r>
                      <a:r>
                        <a:rPr lang="zh-TW" altLang="en-US" sz="2000" b="0" spc="-10" dirty="0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嘉義</a:t>
                      </a:r>
                      <a:r>
                        <a:rPr sz="2000" b="0" spc="-10" dirty="0" err="1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美食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3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b="0" spc="-10" dirty="0" err="1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查詢資料</a:t>
                      </a:r>
                      <a:r>
                        <a:rPr sz="2000" b="0" spc="-10" dirty="0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：</a:t>
                      </a:r>
                      <a:r>
                        <a:rPr lang="zh-TW" altLang="en-US" sz="2000" b="0" spc="-10" dirty="0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嘉義</a:t>
                      </a:r>
                      <a:r>
                        <a:rPr sz="2000" b="0" spc="-10" dirty="0" err="1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旅遊景點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4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spc="-10" dirty="0">
                          <a:solidFill>
                            <a:srgbClr val="76707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和老師討論資料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5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校慶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6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b="0" spc="-10" dirty="0" err="1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翻譯成英文</a:t>
                      </a:r>
                      <a:r>
                        <a:rPr sz="2000" b="0" spc="-10" dirty="0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：</a:t>
                      </a:r>
                      <a:r>
                        <a:rPr lang="zh-TW" altLang="en-US" sz="2000" b="0" spc="-10" dirty="0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嘉義</a:t>
                      </a:r>
                      <a:r>
                        <a:rPr sz="2000" b="0" spc="-10" dirty="0" err="1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美食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7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b="0" spc="-10" dirty="0" err="1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翻譯成英文</a:t>
                      </a:r>
                      <a:r>
                        <a:rPr sz="2000" b="0" spc="-10" dirty="0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：</a:t>
                      </a:r>
                      <a:r>
                        <a:rPr lang="zh-TW" altLang="en-US" sz="2000" b="0" spc="-10" dirty="0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嘉義</a:t>
                      </a:r>
                      <a:r>
                        <a:rPr sz="2000" b="0" spc="-10" dirty="0" err="1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旅遊景點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8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和老師討論翻譯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9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b="0" spc="-10" dirty="0" err="1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製作指南</a:t>
                      </a:r>
                      <a:r>
                        <a:rPr sz="2000" b="0" spc="-10" dirty="0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：</a:t>
                      </a:r>
                      <a:r>
                        <a:rPr lang="zh-TW" altLang="en-US" sz="2000" b="0" spc="-10" dirty="0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嘉義</a:t>
                      </a:r>
                      <a:r>
                        <a:rPr sz="2000" b="0" spc="-10" dirty="0" err="1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美食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10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zh-TW" altLang="en-US" sz="200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桃城</a:t>
                      </a:r>
                      <a:r>
                        <a:rPr sz="2000" spc="-10" dirty="0" err="1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食情專題發表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11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b="0" spc="-10" dirty="0" err="1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製作指南</a:t>
                      </a:r>
                      <a:r>
                        <a:rPr sz="2000" b="0" spc="-10" dirty="0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：</a:t>
                      </a:r>
                      <a:r>
                        <a:rPr lang="zh-TW" altLang="en-US" sz="2000" b="0" spc="-10" dirty="0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嘉義</a:t>
                      </a:r>
                      <a:r>
                        <a:rPr sz="2000" b="0" spc="-10" dirty="0" err="1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旅遊景點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12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b="0" spc="-10" dirty="0">
                          <a:solidFill>
                            <a:srgbClr val="09519D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製作指南：封面設計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85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13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和老師討論並做最後修改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14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完成指南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15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準備自主學習成果發表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62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16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教師檢核與學生反思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7" name="object 37"/>
          <p:cNvSpPr/>
          <p:nvPr/>
        </p:nvSpPr>
        <p:spPr>
          <a:xfrm>
            <a:off x="7311749" y="640670"/>
            <a:ext cx="211015" cy="1228741"/>
          </a:xfrm>
          <a:custGeom>
            <a:avLst/>
            <a:gdLst/>
            <a:ahLst/>
            <a:cxnLst/>
            <a:rect l="l" t="t" r="r" b="b"/>
            <a:pathLst>
              <a:path w="347979" h="2026285">
                <a:moveTo>
                  <a:pt x="327215" y="0"/>
                </a:moveTo>
                <a:lnTo>
                  <a:pt x="0" y="0"/>
                </a:lnTo>
                <a:lnTo>
                  <a:pt x="0" y="2026011"/>
                </a:lnTo>
                <a:lnTo>
                  <a:pt x="347947" y="2026011"/>
                </a:lnTo>
              </a:path>
            </a:pathLst>
          </a:custGeom>
          <a:ln w="41883">
            <a:solidFill>
              <a:srgbClr val="004F9D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38"/>
          <p:cNvSpPr/>
          <p:nvPr/>
        </p:nvSpPr>
        <p:spPr>
          <a:xfrm>
            <a:off x="7291811" y="2547822"/>
            <a:ext cx="231039" cy="998472"/>
          </a:xfrm>
          <a:custGeom>
            <a:avLst/>
            <a:gdLst/>
            <a:ahLst/>
            <a:cxnLst/>
            <a:rect l="l" t="t" r="r" b="b"/>
            <a:pathLst>
              <a:path w="381000" h="1646554">
                <a:moveTo>
                  <a:pt x="358208" y="0"/>
                </a:moveTo>
                <a:lnTo>
                  <a:pt x="0" y="0"/>
                </a:lnTo>
                <a:lnTo>
                  <a:pt x="0" y="1646127"/>
                </a:lnTo>
                <a:lnTo>
                  <a:pt x="380826" y="1646127"/>
                </a:lnTo>
              </a:path>
            </a:pathLst>
          </a:custGeom>
          <a:ln w="41883">
            <a:solidFill>
              <a:srgbClr val="004F9D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39"/>
          <p:cNvSpPr/>
          <p:nvPr/>
        </p:nvSpPr>
        <p:spPr>
          <a:xfrm>
            <a:off x="7289017" y="3835638"/>
            <a:ext cx="188297" cy="1959209"/>
          </a:xfrm>
          <a:custGeom>
            <a:avLst/>
            <a:gdLst/>
            <a:ahLst/>
            <a:cxnLst/>
            <a:rect l="l" t="t" r="r" b="b"/>
            <a:pathLst>
              <a:path w="310515" h="3230879">
                <a:moveTo>
                  <a:pt x="291718" y="0"/>
                </a:moveTo>
                <a:lnTo>
                  <a:pt x="0" y="0"/>
                </a:lnTo>
                <a:lnTo>
                  <a:pt x="0" y="3230477"/>
                </a:lnTo>
                <a:lnTo>
                  <a:pt x="310252" y="3230477"/>
                </a:lnTo>
              </a:path>
            </a:pathLst>
          </a:custGeom>
          <a:ln w="41883">
            <a:solidFill>
              <a:srgbClr val="004F9D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40"/>
          <p:cNvSpPr txBox="1"/>
          <p:nvPr/>
        </p:nvSpPr>
        <p:spPr>
          <a:xfrm>
            <a:off x="6946187" y="686305"/>
            <a:ext cx="206010" cy="1261823"/>
          </a:xfrm>
          <a:prstGeom prst="rect">
            <a:avLst/>
          </a:prstGeom>
        </p:spPr>
        <p:txBody>
          <a:bodyPr vert="horz" wrap="square" lIns="0" tIns="30420" rIns="0" bIns="0" rtlCol="0">
            <a:spAutoFit/>
          </a:bodyPr>
          <a:lstStyle/>
          <a:p>
            <a:pPr marL="7701" marR="3081" algn="just">
              <a:lnSpc>
                <a:spcPts val="1649"/>
              </a:lnSpc>
              <a:spcBef>
                <a:spcPts val="240"/>
              </a:spcBef>
            </a:pPr>
            <a:r>
              <a:rPr sz="1486" spc="9" dirty="0">
                <a:solidFill>
                  <a:srgbClr val="5E5E5E"/>
                </a:solidFill>
                <a:latin typeface="UKIJ CJK"/>
                <a:cs typeface="UKIJ CJK"/>
              </a:rPr>
              <a:t>資 料 查 詢 階 段</a:t>
            </a:r>
            <a:endParaRPr sz="1486">
              <a:latin typeface="UKIJ CJK"/>
              <a:cs typeface="UKIJ CJ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46187" y="2655302"/>
            <a:ext cx="206010" cy="851455"/>
          </a:xfrm>
          <a:prstGeom prst="rect">
            <a:avLst/>
          </a:prstGeom>
        </p:spPr>
        <p:txBody>
          <a:bodyPr vert="horz" wrap="square" lIns="0" tIns="30420" rIns="0" bIns="0" rtlCol="0">
            <a:spAutoFit/>
          </a:bodyPr>
          <a:lstStyle/>
          <a:p>
            <a:pPr marL="7701" marR="3081" algn="just">
              <a:lnSpc>
                <a:spcPts val="1649"/>
              </a:lnSpc>
              <a:spcBef>
                <a:spcPts val="240"/>
              </a:spcBef>
            </a:pPr>
            <a:r>
              <a:rPr sz="1486" spc="9" dirty="0">
                <a:solidFill>
                  <a:srgbClr val="5E5E5E"/>
                </a:solidFill>
                <a:latin typeface="UKIJ CJK"/>
                <a:cs typeface="UKIJ CJK"/>
              </a:rPr>
              <a:t>翻 譯 階 段</a:t>
            </a:r>
            <a:endParaRPr sz="1486">
              <a:latin typeface="UKIJ CJK"/>
              <a:cs typeface="UKIJ CJ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946187" y="4448923"/>
            <a:ext cx="206010" cy="851455"/>
          </a:xfrm>
          <a:prstGeom prst="rect">
            <a:avLst/>
          </a:prstGeom>
        </p:spPr>
        <p:txBody>
          <a:bodyPr vert="horz" wrap="square" lIns="0" tIns="30420" rIns="0" bIns="0" rtlCol="0">
            <a:spAutoFit/>
          </a:bodyPr>
          <a:lstStyle/>
          <a:p>
            <a:pPr marL="7701" marR="3081" algn="just">
              <a:lnSpc>
                <a:spcPts val="1649"/>
              </a:lnSpc>
              <a:spcBef>
                <a:spcPts val="240"/>
              </a:spcBef>
            </a:pPr>
            <a:r>
              <a:rPr sz="1486" spc="9" dirty="0">
                <a:solidFill>
                  <a:srgbClr val="5E5E5E"/>
                </a:solidFill>
                <a:latin typeface="UKIJ CJK"/>
                <a:cs typeface="UKIJ CJK"/>
              </a:rPr>
              <a:t>製 作 階 段</a:t>
            </a:r>
            <a:endParaRPr sz="1486">
              <a:latin typeface="UKIJ CJK"/>
              <a:cs typeface="UKIJ CJK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289017" y="6020140"/>
            <a:ext cx="188297" cy="563349"/>
          </a:xfrm>
          <a:custGeom>
            <a:avLst/>
            <a:gdLst/>
            <a:ahLst/>
            <a:cxnLst/>
            <a:rect l="l" t="t" r="r" b="b"/>
            <a:pathLst>
              <a:path w="310515" h="929004">
                <a:moveTo>
                  <a:pt x="291718" y="0"/>
                </a:moveTo>
                <a:lnTo>
                  <a:pt x="0" y="0"/>
                </a:lnTo>
                <a:lnTo>
                  <a:pt x="0" y="928558"/>
                </a:lnTo>
                <a:lnTo>
                  <a:pt x="310252" y="928558"/>
                </a:lnTo>
              </a:path>
            </a:pathLst>
          </a:custGeom>
          <a:ln w="41883">
            <a:solidFill>
              <a:srgbClr val="004F9D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object 44"/>
          <p:cNvSpPr txBox="1"/>
          <p:nvPr/>
        </p:nvSpPr>
        <p:spPr>
          <a:xfrm>
            <a:off x="6946187" y="5871796"/>
            <a:ext cx="206010" cy="876929"/>
          </a:xfrm>
          <a:prstGeom prst="rect">
            <a:avLst/>
          </a:prstGeom>
        </p:spPr>
        <p:txBody>
          <a:bodyPr vert="horz" wrap="square" lIns="0" tIns="26184" rIns="0" bIns="0" rtlCol="0">
            <a:spAutoFit/>
          </a:bodyPr>
          <a:lstStyle/>
          <a:p>
            <a:pPr marL="7701" marR="3081" algn="just">
              <a:lnSpc>
                <a:spcPct val="92600"/>
              </a:lnSpc>
              <a:spcBef>
                <a:spcPts val="206"/>
              </a:spcBef>
            </a:pPr>
            <a:r>
              <a:rPr sz="1486" spc="9" dirty="0">
                <a:solidFill>
                  <a:srgbClr val="5E5E5E"/>
                </a:solidFill>
                <a:latin typeface="UKIJ CJK"/>
                <a:cs typeface="UKIJ CJK"/>
              </a:rPr>
              <a:t>反 思 階 段</a:t>
            </a:r>
            <a:endParaRPr sz="1486">
              <a:latin typeface="UKIJ CJK"/>
              <a:cs typeface="UKIJ CJK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23706" y="5106484"/>
            <a:ext cx="3167156" cy="43855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789" spc="309" dirty="0">
                <a:solidFill>
                  <a:srgbClr val="585858"/>
                </a:solidFill>
                <a:latin typeface="UKIJ CJK"/>
                <a:cs typeface="UKIJ CJK"/>
              </a:rPr>
              <a:t>小成</a:t>
            </a:r>
            <a:r>
              <a:rPr sz="2789" spc="312" dirty="0">
                <a:solidFill>
                  <a:srgbClr val="585858"/>
                </a:solidFill>
                <a:latin typeface="UKIJ CJK"/>
                <a:cs typeface="UKIJ CJK"/>
              </a:rPr>
              <a:t>就</a:t>
            </a:r>
            <a:r>
              <a:rPr sz="2789" spc="309" dirty="0">
                <a:solidFill>
                  <a:srgbClr val="585858"/>
                </a:solidFill>
                <a:latin typeface="UKIJ CJK"/>
                <a:cs typeface="UKIJ CJK"/>
              </a:rPr>
              <a:t>累積大成果</a:t>
            </a:r>
            <a:endParaRPr sz="2789">
              <a:latin typeface="UKIJ CJK"/>
              <a:cs typeface="UKIJ CJK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C7269108-5E04-4336-919D-04EE66D59A91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4532" y="3190950"/>
            <a:ext cx="1985393" cy="43855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789" spc="309" dirty="0">
                <a:solidFill>
                  <a:srgbClr val="585858"/>
                </a:solidFill>
                <a:latin typeface="UKIJ CJK"/>
                <a:cs typeface="UKIJ CJK"/>
              </a:rPr>
              <a:t>強化行動力</a:t>
            </a:r>
            <a:endParaRPr sz="2789">
              <a:latin typeface="UKIJ CJK"/>
              <a:cs typeface="UKIJ CJ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7880" y="4113223"/>
            <a:ext cx="4939993" cy="49933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3184" spc="200" dirty="0">
                <a:solidFill>
                  <a:srgbClr val="585858"/>
                </a:solidFill>
                <a:latin typeface="Carlito"/>
                <a:cs typeface="Carlito"/>
              </a:rPr>
              <a:t>Ex.</a:t>
            </a:r>
            <a:r>
              <a:rPr sz="3184" spc="-455" dirty="0">
                <a:solidFill>
                  <a:srgbClr val="585858"/>
                </a:solidFill>
                <a:latin typeface="Carlito"/>
                <a:cs typeface="Carlito"/>
              </a:rPr>
              <a:t> </a:t>
            </a:r>
            <a:r>
              <a:rPr sz="2789" spc="309" dirty="0">
                <a:solidFill>
                  <a:srgbClr val="585858"/>
                </a:solidFill>
                <a:latin typeface="UKIJ CJK"/>
                <a:cs typeface="UKIJ CJK"/>
              </a:rPr>
              <a:t>完成、製作、搜尋、討論</a:t>
            </a:r>
            <a:endParaRPr sz="2789">
              <a:latin typeface="UKIJ CJK"/>
              <a:cs typeface="UKIJ CJ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5460" y="573809"/>
            <a:ext cx="2363526" cy="738169"/>
          </a:xfrm>
          <a:custGeom>
            <a:avLst/>
            <a:gdLst/>
            <a:ahLst/>
            <a:cxnLst/>
            <a:rect l="l" t="t" r="r" b="b"/>
            <a:pathLst>
              <a:path w="3897629" h="1217295">
                <a:moveTo>
                  <a:pt x="3288905" y="0"/>
                </a:moveTo>
                <a:lnTo>
                  <a:pt x="608358" y="0"/>
                </a:lnTo>
                <a:lnTo>
                  <a:pt x="560812" y="1830"/>
                </a:lnTo>
                <a:lnTo>
                  <a:pt x="514267" y="7230"/>
                </a:lnTo>
                <a:lnTo>
                  <a:pt x="468859" y="16065"/>
                </a:lnTo>
                <a:lnTo>
                  <a:pt x="424723" y="28201"/>
                </a:lnTo>
                <a:lnTo>
                  <a:pt x="381994" y="43500"/>
                </a:lnTo>
                <a:lnTo>
                  <a:pt x="340807" y="61830"/>
                </a:lnTo>
                <a:lnTo>
                  <a:pt x="301297" y="83053"/>
                </a:lnTo>
                <a:lnTo>
                  <a:pt x="263600" y="107035"/>
                </a:lnTo>
                <a:lnTo>
                  <a:pt x="227851" y="133642"/>
                </a:lnTo>
                <a:lnTo>
                  <a:pt x="194185" y="162736"/>
                </a:lnTo>
                <a:lnTo>
                  <a:pt x="162736" y="194185"/>
                </a:lnTo>
                <a:lnTo>
                  <a:pt x="133642" y="227851"/>
                </a:lnTo>
                <a:lnTo>
                  <a:pt x="107035" y="263600"/>
                </a:lnTo>
                <a:lnTo>
                  <a:pt x="83053" y="301297"/>
                </a:lnTo>
                <a:lnTo>
                  <a:pt x="61830" y="340807"/>
                </a:lnTo>
                <a:lnTo>
                  <a:pt x="43500" y="381994"/>
                </a:lnTo>
                <a:lnTo>
                  <a:pt x="28201" y="424723"/>
                </a:lnTo>
                <a:lnTo>
                  <a:pt x="16065" y="468859"/>
                </a:lnTo>
                <a:lnTo>
                  <a:pt x="7230" y="514267"/>
                </a:lnTo>
                <a:lnTo>
                  <a:pt x="1830" y="560812"/>
                </a:lnTo>
                <a:lnTo>
                  <a:pt x="0" y="608358"/>
                </a:lnTo>
                <a:lnTo>
                  <a:pt x="1830" y="655905"/>
                </a:lnTo>
                <a:lnTo>
                  <a:pt x="7230" y="702451"/>
                </a:lnTo>
                <a:lnTo>
                  <a:pt x="16065" y="747862"/>
                </a:lnTo>
                <a:lnTo>
                  <a:pt x="28201" y="792003"/>
                </a:lnTo>
                <a:lnTo>
                  <a:pt x="43500" y="834737"/>
                </a:lnTo>
                <a:lnTo>
                  <a:pt x="61830" y="875930"/>
                </a:lnTo>
                <a:lnTo>
                  <a:pt x="83053" y="915446"/>
                </a:lnTo>
                <a:lnTo>
                  <a:pt x="107035" y="953150"/>
                </a:lnTo>
                <a:lnTo>
                  <a:pt x="133642" y="988906"/>
                </a:lnTo>
                <a:lnTo>
                  <a:pt x="162736" y="1022580"/>
                </a:lnTo>
                <a:lnTo>
                  <a:pt x="194185" y="1054036"/>
                </a:lnTo>
                <a:lnTo>
                  <a:pt x="227851" y="1083138"/>
                </a:lnTo>
                <a:lnTo>
                  <a:pt x="263600" y="1109751"/>
                </a:lnTo>
                <a:lnTo>
                  <a:pt x="301297" y="1133740"/>
                </a:lnTo>
                <a:lnTo>
                  <a:pt x="340807" y="1154970"/>
                </a:lnTo>
                <a:lnTo>
                  <a:pt x="381994" y="1173305"/>
                </a:lnTo>
                <a:lnTo>
                  <a:pt x="424723" y="1188610"/>
                </a:lnTo>
                <a:lnTo>
                  <a:pt x="468859" y="1200749"/>
                </a:lnTo>
                <a:lnTo>
                  <a:pt x="514267" y="1209588"/>
                </a:lnTo>
                <a:lnTo>
                  <a:pt x="560812" y="1214990"/>
                </a:lnTo>
                <a:lnTo>
                  <a:pt x="608358" y="1216821"/>
                </a:lnTo>
                <a:lnTo>
                  <a:pt x="3288905" y="1216821"/>
                </a:lnTo>
                <a:lnTo>
                  <a:pt x="3336451" y="1214990"/>
                </a:lnTo>
                <a:lnTo>
                  <a:pt x="3382995" y="1209588"/>
                </a:lnTo>
                <a:lnTo>
                  <a:pt x="3428403" y="1200749"/>
                </a:lnTo>
                <a:lnTo>
                  <a:pt x="3472539" y="1188610"/>
                </a:lnTo>
                <a:lnTo>
                  <a:pt x="3515268" y="1173305"/>
                </a:lnTo>
                <a:lnTo>
                  <a:pt x="3556456" y="1154970"/>
                </a:lnTo>
                <a:lnTo>
                  <a:pt x="3595965" y="1133740"/>
                </a:lnTo>
                <a:lnTo>
                  <a:pt x="3633662" y="1109751"/>
                </a:lnTo>
                <a:lnTo>
                  <a:pt x="3669412" y="1083138"/>
                </a:lnTo>
                <a:lnTo>
                  <a:pt x="3703078" y="1054036"/>
                </a:lnTo>
                <a:lnTo>
                  <a:pt x="3734526" y="1022580"/>
                </a:lnTo>
                <a:lnTo>
                  <a:pt x="3763621" y="988906"/>
                </a:lnTo>
                <a:lnTo>
                  <a:pt x="3790227" y="953150"/>
                </a:lnTo>
                <a:lnTo>
                  <a:pt x="3814210" y="915446"/>
                </a:lnTo>
                <a:lnTo>
                  <a:pt x="3835433" y="875930"/>
                </a:lnTo>
                <a:lnTo>
                  <a:pt x="3853762" y="834737"/>
                </a:lnTo>
                <a:lnTo>
                  <a:pt x="3869062" y="792003"/>
                </a:lnTo>
                <a:lnTo>
                  <a:pt x="3881197" y="747862"/>
                </a:lnTo>
                <a:lnTo>
                  <a:pt x="3890032" y="702451"/>
                </a:lnTo>
                <a:lnTo>
                  <a:pt x="3895433" y="655905"/>
                </a:lnTo>
                <a:lnTo>
                  <a:pt x="3897263" y="608358"/>
                </a:lnTo>
                <a:lnTo>
                  <a:pt x="3895433" y="560812"/>
                </a:lnTo>
                <a:lnTo>
                  <a:pt x="3890032" y="514267"/>
                </a:lnTo>
                <a:lnTo>
                  <a:pt x="3881197" y="468859"/>
                </a:lnTo>
                <a:lnTo>
                  <a:pt x="3869062" y="424723"/>
                </a:lnTo>
                <a:lnTo>
                  <a:pt x="3853762" y="381994"/>
                </a:lnTo>
                <a:lnTo>
                  <a:pt x="3835433" y="340807"/>
                </a:lnTo>
                <a:lnTo>
                  <a:pt x="3814210" y="301297"/>
                </a:lnTo>
                <a:lnTo>
                  <a:pt x="3790227" y="263600"/>
                </a:lnTo>
                <a:lnTo>
                  <a:pt x="3763621" y="227851"/>
                </a:lnTo>
                <a:lnTo>
                  <a:pt x="3734526" y="194185"/>
                </a:lnTo>
                <a:lnTo>
                  <a:pt x="3703078" y="162736"/>
                </a:lnTo>
                <a:lnTo>
                  <a:pt x="3669412" y="133642"/>
                </a:lnTo>
                <a:lnTo>
                  <a:pt x="3633662" y="107035"/>
                </a:lnTo>
                <a:lnTo>
                  <a:pt x="3595965" y="83053"/>
                </a:lnTo>
                <a:lnTo>
                  <a:pt x="3556456" y="61830"/>
                </a:lnTo>
                <a:lnTo>
                  <a:pt x="3515268" y="43500"/>
                </a:lnTo>
                <a:lnTo>
                  <a:pt x="3472539" y="28201"/>
                </a:lnTo>
                <a:lnTo>
                  <a:pt x="3428403" y="16065"/>
                </a:lnTo>
                <a:lnTo>
                  <a:pt x="3382995" y="7230"/>
                </a:lnTo>
                <a:lnTo>
                  <a:pt x="3336451" y="1830"/>
                </a:lnTo>
                <a:lnTo>
                  <a:pt x="3288905" y="0"/>
                </a:lnTo>
                <a:close/>
              </a:path>
            </a:pathLst>
          </a:custGeom>
          <a:solidFill>
            <a:srgbClr val="5285B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5"/>
          <p:cNvSpPr txBox="1"/>
          <p:nvPr/>
        </p:nvSpPr>
        <p:spPr>
          <a:xfrm>
            <a:off x="3208267" y="711132"/>
            <a:ext cx="1197551" cy="43855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2789" spc="309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步驟五</a:t>
            </a:r>
            <a:endParaRPr sz="2789">
              <a:latin typeface="Noto Sans CJK JP Medium"/>
              <a:cs typeface="Noto Sans CJK JP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7706" y="1598965"/>
            <a:ext cx="5479084" cy="62365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4002" spc="297" dirty="0" err="1">
                <a:solidFill>
                  <a:srgbClr val="585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使用「動詞</a:t>
            </a:r>
            <a:r>
              <a:rPr sz="4002" spc="297" dirty="0">
                <a:solidFill>
                  <a:srgbClr val="585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」</a:t>
            </a:r>
            <a:r>
              <a:rPr lang="zh-TW" altLang="en-US" sz="4002" spc="297" dirty="0">
                <a:solidFill>
                  <a:srgbClr val="585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撰</a:t>
            </a:r>
            <a:r>
              <a:rPr sz="4002" spc="297" dirty="0" err="1">
                <a:solidFill>
                  <a:srgbClr val="58585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寫目標</a:t>
            </a:r>
            <a:endParaRPr sz="4002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06755" y="2793459"/>
            <a:ext cx="254143" cy="1250283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 algn="just">
              <a:spcBef>
                <a:spcPts val="146"/>
              </a:spcBef>
            </a:pPr>
            <a:r>
              <a:rPr sz="2001" spc="-3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時 程 規 劃</a:t>
            </a:r>
            <a:endParaRPr sz="2001">
              <a:latin typeface="Noto Sans CJK JP Medium"/>
              <a:cs typeface="Noto Sans CJK JP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76559" y="80612"/>
            <a:ext cx="507515" cy="634473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週</a:t>
            </a:r>
            <a:r>
              <a:rPr sz="2001" spc="-36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次</a:t>
            </a:r>
            <a:endParaRPr sz="2001">
              <a:latin typeface="Noto Sans CJK JP Medium"/>
              <a:cs typeface="Noto Sans CJK JP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99074" y="80612"/>
            <a:ext cx="1015030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學習目</a:t>
            </a:r>
            <a:r>
              <a:rPr sz="2001" spc="-36" dirty="0">
                <a:solidFill>
                  <a:srgbClr val="585858"/>
                </a:solidFill>
                <a:latin typeface="Noto Sans CJK JP Medium"/>
                <a:cs typeface="Noto Sans CJK JP Medium"/>
              </a:rPr>
              <a:t>標</a:t>
            </a:r>
            <a:endParaRPr sz="2001">
              <a:latin typeface="Noto Sans CJK JP Medium"/>
              <a:cs typeface="Noto Sans CJK JP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56378" y="476787"/>
            <a:ext cx="147479" cy="326957"/>
          </a:xfrm>
          <a:prstGeom prst="rect">
            <a:avLst/>
          </a:prstGeom>
        </p:spPr>
        <p:txBody>
          <a:bodyPr vert="horz" wrap="square" lIns="0" tIns="18868" rIns="0" bIns="0" rtlCol="0">
            <a:spAutoFit/>
          </a:bodyPr>
          <a:lstStyle/>
          <a:p>
            <a:pPr>
              <a:spcBef>
                <a:spcPts val="149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99074" y="476787"/>
            <a:ext cx="2283818" cy="326957"/>
          </a:xfrm>
          <a:prstGeom prst="rect">
            <a:avLst/>
          </a:prstGeom>
        </p:spPr>
        <p:txBody>
          <a:bodyPr vert="horz" wrap="square" lIns="0" tIns="18868" rIns="0" bIns="0" rtlCol="0">
            <a:spAutoFit/>
          </a:bodyPr>
          <a:lstStyle/>
          <a:p>
            <a:pPr>
              <a:spcBef>
                <a:spcPts val="149"/>
              </a:spcBef>
            </a:pPr>
            <a:r>
              <a:rPr sz="2001" spc="-6" dirty="0">
                <a:solidFill>
                  <a:srgbClr val="3A3838"/>
                </a:solidFill>
                <a:latin typeface="UKIJ CJK"/>
                <a:cs typeface="UKIJ CJK"/>
              </a:rPr>
              <a:t>擬定主題、確認主題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56377" y="873163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2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99074" y="873163"/>
            <a:ext cx="2283818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3A3838"/>
                </a:solidFill>
                <a:latin typeface="UKIJ CJK"/>
                <a:cs typeface="UKIJ CJK"/>
              </a:rPr>
              <a:t>查詢資料：台南美</a:t>
            </a:r>
            <a:r>
              <a:rPr sz="2001" spc="-36" dirty="0">
                <a:solidFill>
                  <a:srgbClr val="3A3838"/>
                </a:solidFill>
                <a:latin typeface="UKIJ CJK"/>
                <a:cs typeface="UKIJ CJK"/>
              </a:rPr>
              <a:t>食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56377" y="1269375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3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99075" y="1269375"/>
            <a:ext cx="2791333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3A3838"/>
                </a:solidFill>
                <a:latin typeface="UKIJ CJK"/>
                <a:cs typeface="UKIJ CJK"/>
              </a:rPr>
              <a:t>查詢資料：台南旅遊景</a:t>
            </a:r>
            <a:r>
              <a:rPr sz="2001" spc="-36" dirty="0">
                <a:solidFill>
                  <a:srgbClr val="3A3838"/>
                </a:solidFill>
                <a:latin typeface="UKIJ CJK"/>
                <a:cs typeface="UKIJ CJK"/>
              </a:rPr>
              <a:t>點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56377" y="1665587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4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99074" y="1665587"/>
            <a:ext cx="1776303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3A3838"/>
                </a:solidFill>
                <a:latin typeface="UKIJ CJK"/>
                <a:cs typeface="UKIJ CJK"/>
              </a:rPr>
              <a:t>和老師討論資</a:t>
            </a:r>
            <a:r>
              <a:rPr sz="2001" spc="-36" dirty="0">
                <a:solidFill>
                  <a:srgbClr val="3A3838"/>
                </a:solidFill>
                <a:latin typeface="UKIJ CJK"/>
                <a:cs typeface="UKIJ CJK"/>
              </a:rPr>
              <a:t>料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56378" y="2061826"/>
            <a:ext cx="147479" cy="326957"/>
          </a:xfrm>
          <a:prstGeom prst="rect">
            <a:avLst/>
          </a:prstGeom>
        </p:spPr>
        <p:txBody>
          <a:bodyPr vert="horz" wrap="square" lIns="0" tIns="18868" rIns="0" bIns="0" rtlCol="0">
            <a:spAutoFit/>
          </a:bodyPr>
          <a:lstStyle/>
          <a:p>
            <a:pPr>
              <a:spcBef>
                <a:spcPts val="149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5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99074" y="2061826"/>
            <a:ext cx="507515" cy="634862"/>
          </a:xfrm>
          <a:prstGeom prst="rect">
            <a:avLst/>
          </a:prstGeom>
        </p:spPr>
        <p:txBody>
          <a:bodyPr vert="horz" wrap="square" lIns="0" tIns="18868" rIns="0" bIns="0" rtlCol="0">
            <a:spAutoFit/>
          </a:bodyPr>
          <a:lstStyle/>
          <a:p>
            <a:pPr>
              <a:spcBef>
                <a:spcPts val="149"/>
              </a:spcBef>
            </a:pPr>
            <a:r>
              <a:rPr sz="2001" spc="-6" dirty="0">
                <a:solidFill>
                  <a:srgbClr val="3A3838"/>
                </a:solidFill>
                <a:latin typeface="UKIJ CJK"/>
                <a:cs typeface="UKIJ CJK"/>
              </a:rPr>
              <a:t>校慶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56377" y="2458202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6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99074" y="2458202"/>
            <a:ext cx="2537576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3A3838"/>
                </a:solidFill>
                <a:latin typeface="UKIJ CJK"/>
                <a:cs typeface="UKIJ CJK"/>
              </a:rPr>
              <a:t>翻譯成英文：台南美</a:t>
            </a:r>
            <a:r>
              <a:rPr sz="2001" spc="-36" dirty="0">
                <a:solidFill>
                  <a:srgbClr val="3A3838"/>
                </a:solidFill>
                <a:latin typeface="UKIJ CJK"/>
                <a:cs typeface="UKIJ CJK"/>
              </a:rPr>
              <a:t>食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56377" y="2854415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7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99074" y="2854415"/>
            <a:ext cx="3045091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3A3838"/>
                </a:solidFill>
                <a:latin typeface="UKIJ CJK"/>
                <a:cs typeface="UKIJ CJK"/>
              </a:rPr>
              <a:t>翻譯成英文：台南旅遊景</a:t>
            </a:r>
            <a:r>
              <a:rPr sz="2001" spc="-36" dirty="0">
                <a:solidFill>
                  <a:srgbClr val="3A3838"/>
                </a:solidFill>
                <a:latin typeface="UKIJ CJK"/>
                <a:cs typeface="UKIJ CJK"/>
              </a:rPr>
              <a:t>點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56377" y="3250627"/>
            <a:ext cx="14709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8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99074" y="3250627"/>
            <a:ext cx="1776303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3A3838"/>
                </a:solidFill>
                <a:latin typeface="UKIJ CJK"/>
                <a:cs typeface="UKIJ CJK"/>
              </a:rPr>
              <a:t>和老師討論翻</a:t>
            </a:r>
            <a:r>
              <a:rPr sz="2001" spc="-36" dirty="0">
                <a:solidFill>
                  <a:srgbClr val="3A3838"/>
                </a:solidFill>
                <a:latin typeface="UKIJ CJK"/>
                <a:cs typeface="UKIJ CJK"/>
              </a:rPr>
              <a:t>譯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56378" y="3646802"/>
            <a:ext cx="147479" cy="326957"/>
          </a:xfrm>
          <a:prstGeom prst="rect">
            <a:avLst/>
          </a:prstGeom>
        </p:spPr>
        <p:txBody>
          <a:bodyPr vert="horz" wrap="square" lIns="0" tIns="18868" rIns="0" bIns="0" rtlCol="0">
            <a:spAutoFit/>
          </a:bodyPr>
          <a:lstStyle/>
          <a:p>
            <a:pPr>
              <a:spcBef>
                <a:spcPts val="149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9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899074" y="3646802"/>
            <a:ext cx="2283818" cy="326957"/>
          </a:xfrm>
          <a:prstGeom prst="rect">
            <a:avLst/>
          </a:prstGeom>
        </p:spPr>
        <p:txBody>
          <a:bodyPr vert="horz" wrap="square" lIns="0" tIns="18868" rIns="0" bIns="0" rtlCol="0">
            <a:spAutoFit/>
          </a:bodyPr>
          <a:lstStyle/>
          <a:p>
            <a:pPr>
              <a:spcBef>
                <a:spcPts val="149"/>
              </a:spcBef>
            </a:pPr>
            <a:r>
              <a:rPr sz="2001" spc="-6" dirty="0">
                <a:solidFill>
                  <a:srgbClr val="3A3838"/>
                </a:solidFill>
                <a:latin typeface="UKIJ CJK"/>
                <a:cs typeface="UKIJ CJK"/>
              </a:rPr>
              <a:t>製作指南：台南美食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83231" y="4043178"/>
            <a:ext cx="294189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10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99074" y="4043178"/>
            <a:ext cx="1522545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3A3838"/>
                </a:solidFill>
                <a:latin typeface="UKIJ CJK"/>
                <a:cs typeface="UKIJ CJK"/>
              </a:rPr>
              <a:t>英文話劇比</a:t>
            </a:r>
            <a:r>
              <a:rPr sz="2001" spc="-36" dirty="0">
                <a:solidFill>
                  <a:srgbClr val="3A3838"/>
                </a:solidFill>
                <a:latin typeface="UKIJ CJK"/>
                <a:cs typeface="UKIJ CJK"/>
              </a:rPr>
              <a:t>賽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83231" y="4439391"/>
            <a:ext cx="294189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11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99075" y="4439391"/>
            <a:ext cx="2791333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3A3838"/>
                </a:solidFill>
                <a:latin typeface="UKIJ CJK"/>
                <a:cs typeface="UKIJ CJK"/>
              </a:rPr>
              <a:t>製作指南：台南旅遊景</a:t>
            </a:r>
            <a:r>
              <a:rPr sz="2001" spc="-36" dirty="0">
                <a:solidFill>
                  <a:srgbClr val="3A3838"/>
                </a:solidFill>
                <a:latin typeface="UKIJ CJK"/>
                <a:cs typeface="UKIJ CJK"/>
              </a:rPr>
              <a:t>點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283231" y="4835602"/>
            <a:ext cx="294189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12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899074" y="4835602"/>
            <a:ext cx="2283818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3A3838"/>
                </a:solidFill>
                <a:latin typeface="UKIJ CJK"/>
                <a:cs typeface="UKIJ CJK"/>
              </a:rPr>
              <a:t>製作指南：封面設</a:t>
            </a:r>
            <a:r>
              <a:rPr sz="2001" spc="-36" dirty="0">
                <a:solidFill>
                  <a:srgbClr val="3A3838"/>
                </a:solidFill>
                <a:latin typeface="UKIJ CJK"/>
                <a:cs typeface="UKIJ CJK"/>
              </a:rPr>
              <a:t>計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83231" y="5231842"/>
            <a:ext cx="294189" cy="326957"/>
          </a:xfrm>
          <a:prstGeom prst="rect">
            <a:avLst/>
          </a:prstGeom>
        </p:spPr>
        <p:txBody>
          <a:bodyPr vert="horz" wrap="square" lIns="0" tIns="18868" rIns="0" bIns="0" rtlCol="0">
            <a:spAutoFit/>
          </a:bodyPr>
          <a:lstStyle/>
          <a:p>
            <a:pPr>
              <a:spcBef>
                <a:spcPts val="149"/>
              </a:spcBef>
            </a:pPr>
            <a:r>
              <a:rPr sz="2001" spc="52" dirty="0">
                <a:solidFill>
                  <a:srgbClr val="585858"/>
                </a:solidFill>
                <a:latin typeface="UKIJ CJK"/>
                <a:cs typeface="UKIJ CJK"/>
              </a:rPr>
              <a:t>13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99075" y="5231842"/>
            <a:ext cx="2791333" cy="326957"/>
          </a:xfrm>
          <a:prstGeom prst="rect">
            <a:avLst/>
          </a:prstGeom>
        </p:spPr>
        <p:txBody>
          <a:bodyPr vert="horz" wrap="square" lIns="0" tIns="18868" rIns="0" bIns="0" rtlCol="0">
            <a:spAutoFit/>
          </a:bodyPr>
          <a:lstStyle/>
          <a:p>
            <a:pPr>
              <a:spcBef>
                <a:spcPts val="149"/>
              </a:spcBef>
            </a:pPr>
            <a:r>
              <a:rPr sz="2001" spc="-6" dirty="0">
                <a:solidFill>
                  <a:srgbClr val="3A3838"/>
                </a:solidFill>
                <a:latin typeface="UKIJ CJK"/>
                <a:cs typeface="UKIJ CJK"/>
              </a:rPr>
              <a:t>和老師討論並做最後修改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283231" y="5628217"/>
            <a:ext cx="294189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14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899074" y="5628217"/>
            <a:ext cx="1015030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3A3838"/>
                </a:solidFill>
                <a:latin typeface="UKIJ CJK"/>
                <a:cs typeface="UKIJ CJK"/>
              </a:rPr>
              <a:t>完成指</a:t>
            </a:r>
            <a:r>
              <a:rPr sz="2001" spc="-36" dirty="0">
                <a:solidFill>
                  <a:srgbClr val="3A3838"/>
                </a:solidFill>
                <a:latin typeface="UKIJ CJK"/>
                <a:cs typeface="UKIJ CJK"/>
              </a:rPr>
              <a:t>南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283231" y="6024404"/>
            <a:ext cx="294189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15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899074" y="6024404"/>
            <a:ext cx="2537576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3A3838"/>
                </a:solidFill>
                <a:latin typeface="UKIJ CJK"/>
                <a:cs typeface="UKIJ CJK"/>
              </a:rPr>
              <a:t>準備自主學習成果發</a:t>
            </a:r>
            <a:r>
              <a:rPr sz="2001" spc="-36" dirty="0">
                <a:solidFill>
                  <a:srgbClr val="3A3838"/>
                </a:solidFill>
                <a:latin typeface="UKIJ CJK"/>
                <a:cs typeface="UKIJ CJK"/>
              </a:rPr>
              <a:t>表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283231" y="6420616"/>
            <a:ext cx="294189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55" dirty="0">
                <a:solidFill>
                  <a:srgbClr val="585858"/>
                </a:solidFill>
                <a:latin typeface="UKIJ CJK"/>
                <a:cs typeface="UKIJ CJK"/>
              </a:rPr>
              <a:t>16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899074" y="6420616"/>
            <a:ext cx="2283818" cy="326568"/>
          </a:xfrm>
          <a:prstGeom prst="rect">
            <a:avLst/>
          </a:prstGeom>
        </p:spPr>
        <p:txBody>
          <a:bodyPr vert="horz" wrap="square" lIns="0" tIns="18483" rIns="0" bIns="0" rtlCol="0">
            <a:spAutoFit/>
          </a:bodyPr>
          <a:lstStyle/>
          <a:p>
            <a:pPr>
              <a:spcBef>
                <a:spcPts val="146"/>
              </a:spcBef>
            </a:pPr>
            <a:r>
              <a:rPr sz="2001" spc="-6" dirty="0">
                <a:solidFill>
                  <a:srgbClr val="3A3838"/>
                </a:solidFill>
                <a:latin typeface="UKIJ CJK"/>
                <a:cs typeface="UKIJ CJK"/>
              </a:rPr>
              <a:t>教師檢核與學生反</a:t>
            </a:r>
            <a:r>
              <a:rPr sz="2001" spc="-36" dirty="0">
                <a:solidFill>
                  <a:srgbClr val="3A3838"/>
                </a:solidFill>
                <a:latin typeface="UKIJ CJK"/>
                <a:cs typeface="UKIJ CJK"/>
              </a:rPr>
              <a:t>思</a:t>
            </a:r>
            <a:endParaRPr sz="2001">
              <a:latin typeface="UKIJ CJK"/>
              <a:cs typeface="UKIJ CJK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311749" y="640670"/>
            <a:ext cx="211015" cy="1228741"/>
          </a:xfrm>
          <a:custGeom>
            <a:avLst/>
            <a:gdLst/>
            <a:ahLst/>
            <a:cxnLst/>
            <a:rect l="l" t="t" r="r" b="b"/>
            <a:pathLst>
              <a:path w="347979" h="2026285">
                <a:moveTo>
                  <a:pt x="327215" y="0"/>
                </a:moveTo>
                <a:lnTo>
                  <a:pt x="0" y="0"/>
                </a:lnTo>
                <a:lnTo>
                  <a:pt x="0" y="2026011"/>
                </a:lnTo>
                <a:lnTo>
                  <a:pt x="347947" y="2026011"/>
                </a:lnTo>
              </a:path>
            </a:pathLst>
          </a:custGeom>
          <a:ln w="41883">
            <a:solidFill>
              <a:srgbClr val="004F9D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" name="object 43"/>
          <p:cNvSpPr/>
          <p:nvPr/>
        </p:nvSpPr>
        <p:spPr>
          <a:xfrm>
            <a:off x="7291811" y="2547822"/>
            <a:ext cx="231039" cy="998472"/>
          </a:xfrm>
          <a:custGeom>
            <a:avLst/>
            <a:gdLst/>
            <a:ahLst/>
            <a:cxnLst/>
            <a:rect l="l" t="t" r="r" b="b"/>
            <a:pathLst>
              <a:path w="381000" h="1646554">
                <a:moveTo>
                  <a:pt x="358208" y="0"/>
                </a:moveTo>
                <a:lnTo>
                  <a:pt x="0" y="0"/>
                </a:lnTo>
                <a:lnTo>
                  <a:pt x="0" y="1646127"/>
                </a:lnTo>
                <a:lnTo>
                  <a:pt x="380826" y="1646127"/>
                </a:lnTo>
              </a:path>
            </a:pathLst>
          </a:custGeom>
          <a:ln w="41883">
            <a:solidFill>
              <a:srgbClr val="004F9D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object 44"/>
          <p:cNvSpPr/>
          <p:nvPr/>
        </p:nvSpPr>
        <p:spPr>
          <a:xfrm>
            <a:off x="7289017" y="3835638"/>
            <a:ext cx="188297" cy="1959209"/>
          </a:xfrm>
          <a:custGeom>
            <a:avLst/>
            <a:gdLst/>
            <a:ahLst/>
            <a:cxnLst/>
            <a:rect l="l" t="t" r="r" b="b"/>
            <a:pathLst>
              <a:path w="310515" h="3230879">
                <a:moveTo>
                  <a:pt x="291718" y="0"/>
                </a:moveTo>
                <a:lnTo>
                  <a:pt x="0" y="0"/>
                </a:lnTo>
                <a:lnTo>
                  <a:pt x="0" y="3230477"/>
                </a:lnTo>
                <a:lnTo>
                  <a:pt x="310252" y="3230477"/>
                </a:lnTo>
              </a:path>
            </a:pathLst>
          </a:custGeom>
          <a:ln w="41883">
            <a:solidFill>
              <a:srgbClr val="004F9D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5" name="object 45"/>
          <p:cNvSpPr txBox="1"/>
          <p:nvPr/>
        </p:nvSpPr>
        <p:spPr>
          <a:xfrm>
            <a:off x="6946187" y="686305"/>
            <a:ext cx="206010" cy="1261823"/>
          </a:xfrm>
          <a:prstGeom prst="rect">
            <a:avLst/>
          </a:prstGeom>
        </p:spPr>
        <p:txBody>
          <a:bodyPr vert="horz" wrap="square" lIns="0" tIns="30420" rIns="0" bIns="0" rtlCol="0">
            <a:spAutoFit/>
          </a:bodyPr>
          <a:lstStyle/>
          <a:p>
            <a:pPr marL="7701" marR="3081" algn="just">
              <a:lnSpc>
                <a:spcPts val="1649"/>
              </a:lnSpc>
              <a:spcBef>
                <a:spcPts val="240"/>
              </a:spcBef>
            </a:pPr>
            <a:r>
              <a:rPr sz="1486" spc="9" dirty="0">
                <a:solidFill>
                  <a:srgbClr val="5E5E5E"/>
                </a:solidFill>
                <a:latin typeface="UKIJ CJK"/>
                <a:cs typeface="UKIJ CJK"/>
              </a:rPr>
              <a:t>資 料 查 詢 階 段</a:t>
            </a:r>
            <a:endParaRPr sz="1486">
              <a:latin typeface="UKIJ CJK"/>
              <a:cs typeface="UKIJ CJK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946187" y="2655302"/>
            <a:ext cx="206010" cy="851455"/>
          </a:xfrm>
          <a:prstGeom prst="rect">
            <a:avLst/>
          </a:prstGeom>
        </p:spPr>
        <p:txBody>
          <a:bodyPr vert="horz" wrap="square" lIns="0" tIns="30420" rIns="0" bIns="0" rtlCol="0">
            <a:spAutoFit/>
          </a:bodyPr>
          <a:lstStyle/>
          <a:p>
            <a:pPr marL="7701" marR="3081" algn="just">
              <a:lnSpc>
                <a:spcPts val="1649"/>
              </a:lnSpc>
              <a:spcBef>
                <a:spcPts val="240"/>
              </a:spcBef>
            </a:pPr>
            <a:r>
              <a:rPr sz="1486" spc="9" dirty="0">
                <a:solidFill>
                  <a:srgbClr val="5E5E5E"/>
                </a:solidFill>
                <a:latin typeface="UKIJ CJK"/>
                <a:cs typeface="UKIJ CJK"/>
              </a:rPr>
              <a:t>翻 譯 階 段</a:t>
            </a:r>
            <a:endParaRPr sz="1486">
              <a:latin typeface="UKIJ CJK"/>
              <a:cs typeface="UKIJ CJK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946187" y="4448923"/>
            <a:ext cx="206010" cy="851455"/>
          </a:xfrm>
          <a:prstGeom prst="rect">
            <a:avLst/>
          </a:prstGeom>
        </p:spPr>
        <p:txBody>
          <a:bodyPr vert="horz" wrap="square" lIns="0" tIns="30420" rIns="0" bIns="0" rtlCol="0">
            <a:spAutoFit/>
          </a:bodyPr>
          <a:lstStyle/>
          <a:p>
            <a:pPr marL="7701" marR="3081" algn="just">
              <a:lnSpc>
                <a:spcPts val="1649"/>
              </a:lnSpc>
              <a:spcBef>
                <a:spcPts val="240"/>
              </a:spcBef>
            </a:pPr>
            <a:r>
              <a:rPr sz="1486" spc="9" dirty="0">
                <a:solidFill>
                  <a:srgbClr val="5E5E5E"/>
                </a:solidFill>
                <a:latin typeface="UKIJ CJK"/>
                <a:cs typeface="UKIJ CJK"/>
              </a:rPr>
              <a:t>製 作 階 段</a:t>
            </a:r>
            <a:endParaRPr sz="1486">
              <a:latin typeface="UKIJ CJK"/>
              <a:cs typeface="UKIJ CJK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289017" y="6020140"/>
            <a:ext cx="188297" cy="563349"/>
          </a:xfrm>
          <a:custGeom>
            <a:avLst/>
            <a:gdLst/>
            <a:ahLst/>
            <a:cxnLst/>
            <a:rect l="l" t="t" r="r" b="b"/>
            <a:pathLst>
              <a:path w="310515" h="929004">
                <a:moveTo>
                  <a:pt x="291718" y="0"/>
                </a:moveTo>
                <a:lnTo>
                  <a:pt x="0" y="0"/>
                </a:lnTo>
                <a:lnTo>
                  <a:pt x="0" y="928558"/>
                </a:lnTo>
                <a:lnTo>
                  <a:pt x="310252" y="928558"/>
                </a:lnTo>
              </a:path>
            </a:pathLst>
          </a:custGeom>
          <a:ln w="41883">
            <a:solidFill>
              <a:srgbClr val="004F9D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9" name="object 49"/>
          <p:cNvSpPr txBox="1"/>
          <p:nvPr/>
        </p:nvSpPr>
        <p:spPr>
          <a:xfrm>
            <a:off x="6944790" y="5871796"/>
            <a:ext cx="206010" cy="876929"/>
          </a:xfrm>
          <a:prstGeom prst="rect">
            <a:avLst/>
          </a:prstGeom>
        </p:spPr>
        <p:txBody>
          <a:bodyPr vert="horz" wrap="square" lIns="0" tIns="26184" rIns="0" bIns="0" rtlCol="0">
            <a:spAutoFit/>
          </a:bodyPr>
          <a:lstStyle/>
          <a:p>
            <a:pPr marL="7701" marR="3081" algn="just">
              <a:lnSpc>
                <a:spcPct val="92600"/>
              </a:lnSpc>
              <a:spcBef>
                <a:spcPts val="206"/>
              </a:spcBef>
            </a:pPr>
            <a:r>
              <a:rPr sz="1486" spc="9" dirty="0">
                <a:solidFill>
                  <a:srgbClr val="5E5E5E"/>
                </a:solidFill>
                <a:latin typeface="UKIJ CJK"/>
                <a:cs typeface="UKIJ CJK"/>
              </a:rPr>
              <a:t>反 思 階 段</a:t>
            </a:r>
            <a:endParaRPr sz="1486">
              <a:latin typeface="UKIJ CJK"/>
              <a:cs typeface="UKIJ CJK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613855" y="57147"/>
            <a:ext cx="4487543" cy="6735935"/>
          </a:xfrm>
          <a:custGeom>
            <a:avLst/>
            <a:gdLst/>
            <a:ahLst/>
            <a:cxnLst/>
            <a:rect l="l" t="t" r="r" b="b"/>
            <a:pathLst>
              <a:path w="7400290" h="11108055">
                <a:moveTo>
                  <a:pt x="723620" y="0"/>
                </a:moveTo>
                <a:lnTo>
                  <a:pt x="0" y="0"/>
                </a:lnTo>
                <a:lnTo>
                  <a:pt x="0" y="11107522"/>
                </a:lnTo>
                <a:lnTo>
                  <a:pt x="723620" y="11107522"/>
                </a:lnTo>
                <a:lnTo>
                  <a:pt x="723620" y="0"/>
                </a:lnTo>
                <a:close/>
              </a:path>
              <a:path w="7400290" h="11108055">
                <a:moveTo>
                  <a:pt x="7399883" y="0"/>
                </a:moveTo>
                <a:lnTo>
                  <a:pt x="1967585" y="0"/>
                </a:lnTo>
                <a:lnTo>
                  <a:pt x="723646" y="0"/>
                </a:lnTo>
                <a:lnTo>
                  <a:pt x="723646" y="653389"/>
                </a:lnTo>
                <a:lnTo>
                  <a:pt x="723646" y="11107522"/>
                </a:lnTo>
                <a:lnTo>
                  <a:pt x="1967585" y="11107522"/>
                </a:lnTo>
                <a:lnTo>
                  <a:pt x="7399883" y="11107522"/>
                </a:lnTo>
                <a:lnTo>
                  <a:pt x="7399883" y="10454132"/>
                </a:lnTo>
                <a:lnTo>
                  <a:pt x="7399883" y="9800755"/>
                </a:lnTo>
                <a:lnTo>
                  <a:pt x="7399883" y="653389"/>
                </a:lnTo>
                <a:lnTo>
                  <a:pt x="73998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aphicFrame>
        <p:nvGraphicFramePr>
          <p:cNvPr id="51" name="object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470525"/>
              </p:ext>
            </p:extLst>
          </p:nvPr>
        </p:nvGraphicFramePr>
        <p:xfrm>
          <a:off x="7610686" y="53971"/>
          <a:ext cx="4487542" cy="67375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4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12">
                <a:tc row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53035" marR="144145" algn="just">
                        <a:lnSpc>
                          <a:spcPct val="100000"/>
                        </a:lnSpc>
                      </a:pPr>
                      <a:r>
                        <a:rPr sz="2000" b="0" dirty="0">
                          <a:solidFill>
                            <a:srgbClr val="585858"/>
                          </a:solidFill>
                          <a:latin typeface="Noto Sans CJK JP Medium"/>
                          <a:cs typeface="Noto Sans CJK JP Medium"/>
                        </a:rPr>
                        <a:t>時 程 規 劃</a:t>
                      </a:r>
                      <a:endParaRPr sz="2000">
                        <a:latin typeface="Noto Sans CJK JP Medium"/>
                        <a:cs typeface="Noto Sans CJK JP Medium"/>
                      </a:endParaRPr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b="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週次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b="0" spc="-1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學習目標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b="0" spc="-10" dirty="0">
                          <a:solidFill>
                            <a:srgbClr val="2E549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擬定</a:t>
                      </a:r>
                      <a:r>
                        <a:rPr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主題、</a:t>
                      </a:r>
                      <a:r>
                        <a:rPr sz="2000" b="0" spc="-10" dirty="0">
                          <a:solidFill>
                            <a:srgbClr val="2E549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確認</a:t>
                      </a:r>
                      <a:r>
                        <a:rPr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主題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2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b="0" spc="-10" dirty="0" err="1">
                          <a:solidFill>
                            <a:srgbClr val="2E549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查詢</a:t>
                      </a:r>
                      <a:r>
                        <a:rPr sz="2000" spc="-10" dirty="0" err="1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資料</a:t>
                      </a:r>
                      <a:r>
                        <a:rPr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：</a:t>
                      </a:r>
                      <a:r>
                        <a:rPr lang="zh-TW" altLang="en-US"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嘉義</a:t>
                      </a:r>
                      <a:r>
                        <a:rPr sz="2000" spc="-10" dirty="0" err="1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美食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3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b="0" spc="-10" dirty="0" err="1">
                          <a:solidFill>
                            <a:srgbClr val="2E549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查詢</a:t>
                      </a:r>
                      <a:r>
                        <a:rPr sz="2000" spc="-10" dirty="0" err="1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資料</a:t>
                      </a:r>
                      <a:r>
                        <a:rPr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：</a:t>
                      </a:r>
                      <a:r>
                        <a:rPr lang="zh-TW" altLang="en-US"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嘉義</a:t>
                      </a:r>
                      <a:r>
                        <a:rPr sz="2000" spc="-10" dirty="0" err="1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旅遊景點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4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和老師</a:t>
                      </a:r>
                      <a:r>
                        <a:rPr sz="2000" b="0" spc="-10" dirty="0">
                          <a:solidFill>
                            <a:srgbClr val="2E549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討論</a:t>
                      </a:r>
                      <a:r>
                        <a:rPr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資料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5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校慶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6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b="0" spc="-10" dirty="0" err="1">
                          <a:solidFill>
                            <a:srgbClr val="2E549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翻譯</a:t>
                      </a:r>
                      <a:r>
                        <a:rPr sz="2000" spc="-10" dirty="0" err="1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成英文</a:t>
                      </a:r>
                      <a:r>
                        <a:rPr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：</a:t>
                      </a:r>
                      <a:r>
                        <a:rPr lang="zh-TW" altLang="en-US"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嘉義</a:t>
                      </a:r>
                      <a:r>
                        <a:rPr sz="2000" spc="-10" dirty="0" err="1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美食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7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b="0" spc="-10" dirty="0" err="1">
                          <a:solidFill>
                            <a:srgbClr val="2E549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翻譯</a:t>
                      </a:r>
                      <a:r>
                        <a:rPr sz="2000" spc="-10" dirty="0" err="1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成英文</a:t>
                      </a:r>
                      <a:r>
                        <a:rPr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：</a:t>
                      </a:r>
                      <a:r>
                        <a:rPr lang="zh-TW" altLang="en-US"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嘉義</a:t>
                      </a:r>
                      <a:r>
                        <a:rPr sz="2000" spc="-10" dirty="0" err="1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旅遊景點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8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和老師</a:t>
                      </a:r>
                      <a:r>
                        <a:rPr sz="2000" b="0" spc="-10" dirty="0">
                          <a:solidFill>
                            <a:srgbClr val="2E549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討論</a:t>
                      </a:r>
                      <a:r>
                        <a:rPr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翻譯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506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9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b="0" spc="-10" dirty="0" err="1">
                          <a:solidFill>
                            <a:srgbClr val="2E549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製作</a:t>
                      </a:r>
                      <a:r>
                        <a:rPr sz="2000" spc="-10" dirty="0" err="1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指南</a:t>
                      </a:r>
                      <a:r>
                        <a:rPr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：</a:t>
                      </a:r>
                      <a:r>
                        <a:rPr lang="zh-TW" altLang="en-US"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嘉義</a:t>
                      </a:r>
                      <a:r>
                        <a:rPr sz="2000" spc="-10" dirty="0" err="1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美食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10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lang="zh-TW" altLang="en-US"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桃城</a:t>
                      </a:r>
                      <a:r>
                        <a:rPr sz="2000" spc="-10" dirty="0" err="1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食情專題發表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11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b="0" spc="-10" dirty="0" err="1">
                          <a:solidFill>
                            <a:srgbClr val="2E549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製作</a:t>
                      </a:r>
                      <a:r>
                        <a:rPr sz="2000" spc="-10" dirty="0" err="1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指南</a:t>
                      </a:r>
                      <a:r>
                        <a:rPr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：</a:t>
                      </a:r>
                      <a:r>
                        <a:rPr lang="zh-TW" altLang="en-US"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嘉義</a:t>
                      </a:r>
                      <a:r>
                        <a:rPr sz="2000" spc="-10" dirty="0" err="1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旅遊景點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12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b="0" spc="-10" dirty="0">
                          <a:solidFill>
                            <a:srgbClr val="2E549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製作</a:t>
                      </a:r>
                      <a:r>
                        <a:rPr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指南：封面設計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85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13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和老師</a:t>
                      </a:r>
                      <a:r>
                        <a:rPr sz="2000" b="0" spc="-10" dirty="0">
                          <a:solidFill>
                            <a:srgbClr val="2E549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討論</a:t>
                      </a:r>
                      <a:r>
                        <a:rPr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並做最後</a:t>
                      </a:r>
                      <a:r>
                        <a:rPr sz="2000" b="0" spc="-10" dirty="0">
                          <a:solidFill>
                            <a:srgbClr val="2E549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修改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14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完成指南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962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15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b="0" spc="-10" dirty="0">
                          <a:solidFill>
                            <a:srgbClr val="2E549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準備</a:t>
                      </a:r>
                      <a:r>
                        <a:rPr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自主學習成果發表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270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81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90" dirty="0">
                          <a:solidFill>
                            <a:srgbClr val="58585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16</a:t>
                      </a:r>
                      <a:endParaRPr sz="20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UKIJ CJK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2000" spc="-10" dirty="0">
                          <a:solidFill>
                            <a:srgbClr val="3A383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UKIJ CJK"/>
                        </a:rPr>
                        <a:t>教師檢核與學生</a:t>
                      </a:r>
                      <a:r>
                        <a:rPr sz="2000" b="0" spc="-10" dirty="0">
                          <a:solidFill>
                            <a:srgbClr val="2E549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Noto Sans CJK JP Medium"/>
                        </a:rPr>
                        <a:t>反思</a:t>
                      </a:r>
                      <a:endParaRPr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Noto Sans CJK JP Medium"/>
                      </a:endParaRPr>
                    </a:p>
                  </a:txBody>
                  <a:tcPr marL="0" marR="0" marT="38892" marB="0">
                    <a:lnL w="12700">
                      <a:solidFill>
                        <a:srgbClr val="7E7E7E"/>
                      </a:solidFill>
                      <a:prstDash val="solid"/>
                    </a:lnL>
                    <a:lnR w="12700">
                      <a:solidFill>
                        <a:srgbClr val="7E7E7E"/>
                      </a:solidFill>
                      <a:prstDash val="solid"/>
                    </a:lnR>
                    <a:lnT w="12700">
                      <a:solidFill>
                        <a:srgbClr val="7E7E7E"/>
                      </a:solidFill>
                      <a:prstDash val="solid"/>
                    </a:lnT>
                    <a:lnB w="1905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2" name="object 2">
            <a:extLst>
              <a:ext uri="{FF2B5EF4-FFF2-40B4-BE49-F238E27FC236}">
                <a16:creationId xmlns:a16="http://schemas.microsoft.com/office/drawing/2014/main" id="{48BCFBDA-2A9D-4270-95EC-CA2950798140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960726" y="1028247"/>
            <a:ext cx="2388170" cy="605707"/>
          </a:xfrm>
          <a:custGeom>
            <a:avLst/>
            <a:gdLst/>
            <a:ahLst/>
            <a:cxnLst/>
            <a:rect l="l" t="t" r="r" b="b"/>
            <a:pathLst>
              <a:path w="3938270" h="998855">
                <a:moveTo>
                  <a:pt x="3438743" y="0"/>
                </a:moveTo>
                <a:lnTo>
                  <a:pt x="499356" y="0"/>
                </a:lnTo>
                <a:lnTo>
                  <a:pt x="451262" y="2285"/>
                </a:lnTo>
                <a:lnTo>
                  <a:pt x="404462" y="9003"/>
                </a:lnTo>
                <a:lnTo>
                  <a:pt x="359165" y="19944"/>
                </a:lnTo>
                <a:lnTo>
                  <a:pt x="315581" y="34898"/>
                </a:lnTo>
                <a:lnTo>
                  <a:pt x="273918" y="53657"/>
                </a:lnTo>
                <a:lnTo>
                  <a:pt x="234386" y="76011"/>
                </a:lnTo>
                <a:lnTo>
                  <a:pt x="197194" y="101751"/>
                </a:lnTo>
                <a:lnTo>
                  <a:pt x="162552" y="130667"/>
                </a:lnTo>
                <a:lnTo>
                  <a:pt x="130667" y="162552"/>
                </a:lnTo>
                <a:lnTo>
                  <a:pt x="101751" y="197194"/>
                </a:lnTo>
                <a:lnTo>
                  <a:pt x="76011" y="234386"/>
                </a:lnTo>
                <a:lnTo>
                  <a:pt x="53657" y="273918"/>
                </a:lnTo>
                <a:lnTo>
                  <a:pt x="34898" y="315581"/>
                </a:lnTo>
                <a:lnTo>
                  <a:pt x="19944" y="359165"/>
                </a:lnTo>
                <a:lnTo>
                  <a:pt x="9003" y="404462"/>
                </a:lnTo>
                <a:lnTo>
                  <a:pt x="2285" y="451262"/>
                </a:lnTo>
                <a:lnTo>
                  <a:pt x="0" y="499356"/>
                </a:lnTo>
                <a:lnTo>
                  <a:pt x="2285" y="547450"/>
                </a:lnTo>
                <a:lnTo>
                  <a:pt x="9003" y="594250"/>
                </a:lnTo>
                <a:lnTo>
                  <a:pt x="19944" y="639547"/>
                </a:lnTo>
                <a:lnTo>
                  <a:pt x="34898" y="683131"/>
                </a:lnTo>
                <a:lnTo>
                  <a:pt x="53657" y="724794"/>
                </a:lnTo>
                <a:lnTo>
                  <a:pt x="76011" y="764326"/>
                </a:lnTo>
                <a:lnTo>
                  <a:pt x="101751" y="801518"/>
                </a:lnTo>
                <a:lnTo>
                  <a:pt x="130667" y="836160"/>
                </a:lnTo>
                <a:lnTo>
                  <a:pt x="162552" y="868045"/>
                </a:lnTo>
                <a:lnTo>
                  <a:pt x="197194" y="896962"/>
                </a:lnTo>
                <a:lnTo>
                  <a:pt x="234386" y="922701"/>
                </a:lnTo>
                <a:lnTo>
                  <a:pt x="273918" y="945055"/>
                </a:lnTo>
                <a:lnTo>
                  <a:pt x="315581" y="963814"/>
                </a:lnTo>
                <a:lnTo>
                  <a:pt x="359165" y="978768"/>
                </a:lnTo>
                <a:lnTo>
                  <a:pt x="404462" y="989709"/>
                </a:lnTo>
                <a:lnTo>
                  <a:pt x="451262" y="996427"/>
                </a:lnTo>
                <a:lnTo>
                  <a:pt x="499356" y="998713"/>
                </a:lnTo>
                <a:lnTo>
                  <a:pt x="3438743" y="998713"/>
                </a:lnTo>
                <a:lnTo>
                  <a:pt x="3486838" y="996427"/>
                </a:lnTo>
                <a:lnTo>
                  <a:pt x="3533641" y="989709"/>
                </a:lnTo>
                <a:lnTo>
                  <a:pt x="3578942" y="978768"/>
                </a:lnTo>
                <a:lnTo>
                  <a:pt x="3622533" y="963814"/>
                </a:lnTo>
                <a:lnTo>
                  <a:pt x="3664202" y="945055"/>
                </a:lnTo>
                <a:lnTo>
                  <a:pt x="3703743" y="922701"/>
                </a:lnTo>
                <a:lnTo>
                  <a:pt x="3740943" y="896962"/>
                </a:lnTo>
                <a:lnTo>
                  <a:pt x="3775595" y="868045"/>
                </a:lnTo>
                <a:lnTo>
                  <a:pt x="3807489" y="836160"/>
                </a:lnTo>
                <a:lnTo>
                  <a:pt x="3836415" y="801518"/>
                </a:lnTo>
                <a:lnTo>
                  <a:pt x="3862163" y="764326"/>
                </a:lnTo>
                <a:lnTo>
                  <a:pt x="3884525" y="724794"/>
                </a:lnTo>
                <a:lnTo>
                  <a:pt x="3903291" y="683131"/>
                </a:lnTo>
                <a:lnTo>
                  <a:pt x="3918251" y="639547"/>
                </a:lnTo>
                <a:lnTo>
                  <a:pt x="3929197" y="594250"/>
                </a:lnTo>
                <a:lnTo>
                  <a:pt x="3935917" y="547450"/>
                </a:lnTo>
                <a:lnTo>
                  <a:pt x="3938204" y="499356"/>
                </a:lnTo>
                <a:lnTo>
                  <a:pt x="3935917" y="451262"/>
                </a:lnTo>
                <a:lnTo>
                  <a:pt x="3929197" y="404462"/>
                </a:lnTo>
                <a:lnTo>
                  <a:pt x="3918251" y="359165"/>
                </a:lnTo>
                <a:lnTo>
                  <a:pt x="3903291" y="315581"/>
                </a:lnTo>
                <a:lnTo>
                  <a:pt x="3884525" y="273918"/>
                </a:lnTo>
                <a:lnTo>
                  <a:pt x="3862163" y="234386"/>
                </a:lnTo>
                <a:lnTo>
                  <a:pt x="3836415" y="197194"/>
                </a:lnTo>
                <a:lnTo>
                  <a:pt x="3807489" y="162552"/>
                </a:lnTo>
                <a:lnTo>
                  <a:pt x="3775595" y="130667"/>
                </a:lnTo>
                <a:lnTo>
                  <a:pt x="3740943" y="101751"/>
                </a:lnTo>
                <a:lnTo>
                  <a:pt x="3703743" y="76011"/>
                </a:lnTo>
                <a:lnTo>
                  <a:pt x="3664202" y="53657"/>
                </a:lnTo>
                <a:lnTo>
                  <a:pt x="3622533" y="34898"/>
                </a:lnTo>
                <a:lnTo>
                  <a:pt x="3578942" y="19944"/>
                </a:lnTo>
                <a:lnTo>
                  <a:pt x="3533641" y="9003"/>
                </a:lnTo>
                <a:lnTo>
                  <a:pt x="3486838" y="2285"/>
                </a:lnTo>
                <a:lnTo>
                  <a:pt x="3438743" y="0"/>
                </a:lnTo>
                <a:close/>
              </a:path>
            </a:pathLst>
          </a:custGeom>
          <a:solidFill>
            <a:srgbClr val="5285B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 txBox="1"/>
          <p:nvPr/>
        </p:nvSpPr>
        <p:spPr>
          <a:xfrm>
            <a:off x="2480355" y="1068142"/>
            <a:ext cx="1348496" cy="499727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3184" spc="312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步驟一</a:t>
            </a:r>
            <a:endParaRPr sz="3184">
              <a:latin typeface="Noto Sans CJK JP Medium"/>
              <a:cs typeface="Noto Sans CJK JP Medium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627330" y="1057413"/>
            <a:ext cx="5637730" cy="2609194"/>
          </a:xfrm>
          <a:prstGeom prst="rect">
            <a:avLst/>
          </a:prstGeom>
        </p:spPr>
        <p:txBody>
          <a:bodyPr vert="horz" wrap="square" lIns="0" tIns="7701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61"/>
              </a:spcBef>
            </a:pPr>
            <a:r>
              <a:rPr sz="4002" spc="297" dirty="0">
                <a:solidFill>
                  <a:srgbClr val="585858"/>
                </a:solidFill>
                <a:latin typeface="UKIJ CJK"/>
                <a:cs typeface="UKIJ CJK"/>
              </a:rPr>
              <a:t>充分考量可運用時間</a:t>
            </a:r>
            <a:endParaRPr sz="4002" dirty="0">
              <a:latin typeface="UKIJ CJK"/>
              <a:cs typeface="UKIJ CJK"/>
            </a:endParaRPr>
          </a:p>
          <a:p>
            <a:pPr marL="7701" marR="3081">
              <a:lnSpc>
                <a:spcPct val="172000"/>
              </a:lnSpc>
              <a:tabLst>
                <a:tab pos="2902997" algn="l"/>
                <a:tab pos="3990418" algn="l"/>
              </a:tabLst>
            </a:pPr>
            <a:r>
              <a:rPr sz="4002" spc="297" dirty="0">
                <a:solidFill>
                  <a:srgbClr val="585858"/>
                </a:solidFill>
                <a:latin typeface="UKIJ CJK"/>
                <a:cs typeface="UKIJ CJK"/>
              </a:rPr>
              <a:t>把成果拆</a:t>
            </a:r>
            <a:r>
              <a:rPr sz="4002" dirty="0">
                <a:solidFill>
                  <a:srgbClr val="585858"/>
                </a:solidFill>
                <a:latin typeface="UKIJ CJK"/>
                <a:cs typeface="UKIJ CJK"/>
              </a:rPr>
              <a:t>成	</a:t>
            </a:r>
            <a:r>
              <a:rPr sz="4002" spc="415" dirty="0">
                <a:solidFill>
                  <a:srgbClr val="585858"/>
                </a:solidFill>
                <a:latin typeface="UKIJ CJK"/>
                <a:cs typeface="UKIJ CJK"/>
              </a:rPr>
              <a:t>3</a:t>
            </a:r>
            <a:r>
              <a:rPr sz="4002" spc="743" dirty="0">
                <a:solidFill>
                  <a:srgbClr val="585858"/>
                </a:solidFill>
                <a:latin typeface="UKIJ CJK"/>
                <a:cs typeface="UKIJ CJK"/>
              </a:rPr>
              <a:t>-</a:t>
            </a:r>
            <a:r>
              <a:rPr sz="4002" spc="115" dirty="0">
                <a:solidFill>
                  <a:srgbClr val="585858"/>
                </a:solidFill>
                <a:latin typeface="UKIJ CJK"/>
                <a:cs typeface="UKIJ CJK"/>
              </a:rPr>
              <a:t>4</a:t>
            </a:r>
            <a:r>
              <a:rPr sz="4002" dirty="0">
                <a:solidFill>
                  <a:srgbClr val="585858"/>
                </a:solidFill>
                <a:latin typeface="UKIJ CJK"/>
                <a:cs typeface="UKIJ CJK"/>
              </a:rPr>
              <a:t>	</a:t>
            </a:r>
            <a:r>
              <a:rPr sz="4002" spc="297" dirty="0">
                <a:solidFill>
                  <a:srgbClr val="585858"/>
                </a:solidFill>
                <a:latin typeface="UKIJ CJK"/>
                <a:cs typeface="UKIJ CJK"/>
              </a:rPr>
              <a:t>個目標 安排討論日期與時間</a:t>
            </a:r>
            <a:endParaRPr sz="4002" dirty="0">
              <a:latin typeface="UKIJ CJK"/>
              <a:cs typeface="UKIJ CJ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60726" y="2075479"/>
            <a:ext cx="2388170" cy="619954"/>
          </a:xfrm>
          <a:custGeom>
            <a:avLst/>
            <a:gdLst/>
            <a:ahLst/>
            <a:cxnLst/>
            <a:rect l="l" t="t" r="r" b="b"/>
            <a:pathLst>
              <a:path w="3938270" h="1022350">
                <a:moveTo>
                  <a:pt x="3427225" y="0"/>
                </a:moveTo>
                <a:lnTo>
                  <a:pt x="510979" y="0"/>
                </a:lnTo>
                <a:lnTo>
                  <a:pt x="461770" y="2339"/>
                </a:lnTo>
                <a:lnTo>
                  <a:pt x="413885" y="9214"/>
                </a:lnTo>
                <a:lnTo>
                  <a:pt x="367537" y="20410"/>
                </a:lnTo>
                <a:lnTo>
                  <a:pt x="322940" y="35714"/>
                </a:lnTo>
                <a:lnTo>
                  <a:pt x="280308" y="54911"/>
                </a:lnTo>
                <a:lnTo>
                  <a:pt x="239856" y="77788"/>
                </a:lnTo>
                <a:lnTo>
                  <a:pt x="201798" y="104128"/>
                </a:lnTo>
                <a:lnTo>
                  <a:pt x="166348" y="133720"/>
                </a:lnTo>
                <a:lnTo>
                  <a:pt x="133720" y="166348"/>
                </a:lnTo>
                <a:lnTo>
                  <a:pt x="104128" y="201798"/>
                </a:lnTo>
                <a:lnTo>
                  <a:pt x="77788" y="239856"/>
                </a:lnTo>
                <a:lnTo>
                  <a:pt x="54911" y="280308"/>
                </a:lnTo>
                <a:lnTo>
                  <a:pt x="35714" y="322940"/>
                </a:lnTo>
                <a:lnTo>
                  <a:pt x="20410" y="367537"/>
                </a:lnTo>
                <a:lnTo>
                  <a:pt x="9214" y="413885"/>
                </a:lnTo>
                <a:lnTo>
                  <a:pt x="2339" y="461770"/>
                </a:lnTo>
                <a:lnTo>
                  <a:pt x="0" y="510979"/>
                </a:lnTo>
                <a:lnTo>
                  <a:pt x="2339" y="560186"/>
                </a:lnTo>
                <a:lnTo>
                  <a:pt x="9214" y="608068"/>
                </a:lnTo>
                <a:lnTo>
                  <a:pt x="20410" y="654412"/>
                </a:lnTo>
                <a:lnTo>
                  <a:pt x="35714" y="699003"/>
                </a:lnTo>
                <a:lnTo>
                  <a:pt x="54911" y="741628"/>
                </a:lnTo>
                <a:lnTo>
                  <a:pt x="77788" y="782071"/>
                </a:lnTo>
                <a:lnTo>
                  <a:pt x="104128" y="820121"/>
                </a:lnTo>
                <a:lnTo>
                  <a:pt x="133720" y="855562"/>
                </a:lnTo>
                <a:lnTo>
                  <a:pt x="166348" y="888181"/>
                </a:lnTo>
                <a:lnTo>
                  <a:pt x="201798" y="917763"/>
                </a:lnTo>
                <a:lnTo>
                  <a:pt x="239856" y="944095"/>
                </a:lnTo>
                <a:lnTo>
                  <a:pt x="280308" y="966963"/>
                </a:lnTo>
                <a:lnTo>
                  <a:pt x="322940" y="986153"/>
                </a:lnTo>
                <a:lnTo>
                  <a:pt x="367537" y="1001451"/>
                </a:lnTo>
                <a:lnTo>
                  <a:pt x="413885" y="1012643"/>
                </a:lnTo>
                <a:lnTo>
                  <a:pt x="461770" y="1019515"/>
                </a:lnTo>
                <a:lnTo>
                  <a:pt x="510979" y="1021853"/>
                </a:lnTo>
                <a:lnTo>
                  <a:pt x="3427225" y="1021853"/>
                </a:lnTo>
                <a:lnTo>
                  <a:pt x="3476433" y="1019515"/>
                </a:lnTo>
                <a:lnTo>
                  <a:pt x="3524319" y="1012643"/>
                </a:lnTo>
                <a:lnTo>
                  <a:pt x="3570667" y="1001451"/>
                </a:lnTo>
                <a:lnTo>
                  <a:pt x="3615264" y="986153"/>
                </a:lnTo>
                <a:lnTo>
                  <a:pt x="3657896" y="966963"/>
                </a:lnTo>
                <a:lnTo>
                  <a:pt x="3698348" y="944095"/>
                </a:lnTo>
                <a:lnTo>
                  <a:pt x="3736406" y="917763"/>
                </a:lnTo>
                <a:lnTo>
                  <a:pt x="3771856" y="888181"/>
                </a:lnTo>
                <a:lnTo>
                  <a:pt x="3804484" y="855562"/>
                </a:lnTo>
                <a:lnTo>
                  <a:pt x="3834075" y="820121"/>
                </a:lnTo>
                <a:lnTo>
                  <a:pt x="3860416" y="782071"/>
                </a:lnTo>
                <a:lnTo>
                  <a:pt x="3883292" y="741628"/>
                </a:lnTo>
                <a:lnTo>
                  <a:pt x="3902489" y="699003"/>
                </a:lnTo>
                <a:lnTo>
                  <a:pt x="3917793" y="654412"/>
                </a:lnTo>
                <a:lnTo>
                  <a:pt x="3928990" y="608068"/>
                </a:lnTo>
                <a:lnTo>
                  <a:pt x="3935865" y="560186"/>
                </a:lnTo>
                <a:lnTo>
                  <a:pt x="3938204" y="510979"/>
                </a:lnTo>
                <a:lnTo>
                  <a:pt x="3935865" y="461770"/>
                </a:lnTo>
                <a:lnTo>
                  <a:pt x="3928990" y="413885"/>
                </a:lnTo>
                <a:lnTo>
                  <a:pt x="3917793" y="367537"/>
                </a:lnTo>
                <a:lnTo>
                  <a:pt x="3902489" y="322940"/>
                </a:lnTo>
                <a:lnTo>
                  <a:pt x="3883292" y="280308"/>
                </a:lnTo>
                <a:lnTo>
                  <a:pt x="3860416" y="239856"/>
                </a:lnTo>
                <a:lnTo>
                  <a:pt x="3834075" y="201798"/>
                </a:lnTo>
                <a:lnTo>
                  <a:pt x="3804484" y="166348"/>
                </a:lnTo>
                <a:lnTo>
                  <a:pt x="3771856" y="133720"/>
                </a:lnTo>
                <a:lnTo>
                  <a:pt x="3736406" y="104128"/>
                </a:lnTo>
                <a:lnTo>
                  <a:pt x="3698348" y="77788"/>
                </a:lnTo>
                <a:lnTo>
                  <a:pt x="3657896" y="54911"/>
                </a:lnTo>
                <a:lnTo>
                  <a:pt x="3615264" y="35714"/>
                </a:lnTo>
                <a:lnTo>
                  <a:pt x="3570667" y="20410"/>
                </a:lnTo>
                <a:lnTo>
                  <a:pt x="3524319" y="9214"/>
                </a:lnTo>
                <a:lnTo>
                  <a:pt x="3476433" y="2339"/>
                </a:lnTo>
                <a:lnTo>
                  <a:pt x="3427225" y="0"/>
                </a:lnTo>
                <a:close/>
              </a:path>
            </a:pathLst>
          </a:custGeom>
          <a:solidFill>
            <a:srgbClr val="5285B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 txBox="1"/>
          <p:nvPr/>
        </p:nvSpPr>
        <p:spPr>
          <a:xfrm>
            <a:off x="2480799" y="2122548"/>
            <a:ext cx="1348496" cy="499727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spcBef>
                <a:spcPts val="76"/>
              </a:spcBef>
            </a:pPr>
            <a:r>
              <a:rPr sz="3184" spc="312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步驟二</a:t>
            </a:r>
            <a:endParaRPr sz="3184">
              <a:latin typeface="Noto Sans CJK JP Medium"/>
              <a:cs typeface="Noto Sans CJK JP Medium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63647" y="3136616"/>
            <a:ext cx="2382394" cy="604551"/>
          </a:xfrm>
          <a:custGeom>
            <a:avLst/>
            <a:gdLst/>
            <a:ahLst/>
            <a:cxnLst/>
            <a:rect l="l" t="t" r="r" b="b"/>
            <a:pathLst>
              <a:path w="3928745" h="996950">
                <a:moveTo>
                  <a:pt x="3430366" y="0"/>
                </a:moveTo>
                <a:lnTo>
                  <a:pt x="498204" y="0"/>
                </a:lnTo>
                <a:lnTo>
                  <a:pt x="450220" y="2281"/>
                </a:lnTo>
                <a:lnTo>
                  <a:pt x="403527" y="8986"/>
                </a:lnTo>
                <a:lnTo>
                  <a:pt x="358334" y="19905"/>
                </a:lnTo>
                <a:lnTo>
                  <a:pt x="314850" y="34830"/>
                </a:lnTo>
                <a:lnTo>
                  <a:pt x="273283" y="53551"/>
                </a:lnTo>
                <a:lnTo>
                  <a:pt x="233842" y="75859"/>
                </a:lnTo>
                <a:lnTo>
                  <a:pt x="196736" y="101545"/>
                </a:lnTo>
                <a:lnTo>
                  <a:pt x="162174" y="130400"/>
                </a:lnTo>
                <a:lnTo>
                  <a:pt x="130363" y="162215"/>
                </a:lnTo>
                <a:lnTo>
                  <a:pt x="101513" y="196781"/>
                </a:lnTo>
                <a:lnTo>
                  <a:pt x="75833" y="233889"/>
                </a:lnTo>
                <a:lnTo>
                  <a:pt x="53531" y="273329"/>
                </a:lnTo>
                <a:lnTo>
                  <a:pt x="34816" y="314893"/>
                </a:lnTo>
                <a:lnTo>
                  <a:pt x="19897" y="358372"/>
                </a:lnTo>
                <a:lnTo>
                  <a:pt x="8982" y="403556"/>
                </a:lnTo>
                <a:lnTo>
                  <a:pt x="2280" y="450236"/>
                </a:lnTo>
                <a:lnTo>
                  <a:pt x="0" y="498204"/>
                </a:lnTo>
                <a:lnTo>
                  <a:pt x="2280" y="546188"/>
                </a:lnTo>
                <a:lnTo>
                  <a:pt x="8982" y="592881"/>
                </a:lnTo>
                <a:lnTo>
                  <a:pt x="19897" y="638074"/>
                </a:lnTo>
                <a:lnTo>
                  <a:pt x="34816" y="681558"/>
                </a:lnTo>
                <a:lnTo>
                  <a:pt x="53531" y="723125"/>
                </a:lnTo>
                <a:lnTo>
                  <a:pt x="75833" y="762566"/>
                </a:lnTo>
                <a:lnTo>
                  <a:pt x="101513" y="799672"/>
                </a:lnTo>
                <a:lnTo>
                  <a:pt x="130363" y="834235"/>
                </a:lnTo>
                <a:lnTo>
                  <a:pt x="162174" y="866045"/>
                </a:lnTo>
                <a:lnTo>
                  <a:pt x="196736" y="894895"/>
                </a:lnTo>
                <a:lnTo>
                  <a:pt x="233842" y="920575"/>
                </a:lnTo>
                <a:lnTo>
                  <a:pt x="273283" y="942877"/>
                </a:lnTo>
                <a:lnTo>
                  <a:pt x="314850" y="961592"/>
                </a:lnTo>
                <a:lnTo>
                  <a:pt x="358334" y="976511"/>
                </a:lnTo>
                <a:lnTo>
                  <a:pt x="403527" y="987426"/>
                </a:lnTo>
                <a:lnTo>
                  <a:pt x="450220" y="994129"/>
                </a:lnTo>
                <a:lnTo>
                  <a:pt x="498204" y="996409"/>
                </a:lnTo>
                <a:lnTo>
                  <a:pt x="3430366" y="996409"/>
                </a:lnTo>
                <a:lnTo>
                  <a:pt x="3478350" y="994129"/>
                </a:lnTo>
                <a:lnTo>
                  <a:pt x="3525043" y="987426"/>
                </a:lnTo>
                <a:lnTo>
                  <a:pt x="3570236" y="976511"/>
                </a:lnTo>
                <a:lnTo>
                  <a:pt x="3613721" y="961592"/>
                </a:lnTo>
                <a:lnTo>
                  <a:pt x="3655287" y="942877"/>
                </a:lnTo>
                <a:lnTo>
                  <a:pt x="3694728" y="920575"/>
                </a:lnTo>
                <a:lnTo>
                  <a:pt x="3731834" y="894895"/>
                </a:lnTo>
                <a:lnTo>
                  <a:pt x="3766397" y="866045"/>
                </a:lnTo>
                <a:lnTo>
                  <a:pt x="3798207" y="834235"/>
                </a:lnTo>
                <a:lnTo>
                  <a:pt x="3827057" y="799672"/>
                </a:lnTo>
                <a:lnTo>
                  <a:pt x="3852737" y="762566"/>
                </a:lnTo>
                <a:lnTo>
                  <a:pt x="3875039" y="723125"/>
                </a:lnTo>
                <a:lnTo>
                  <a:pt x="3893754" y="681558"/>
                </a:lnTo>
                <a:lnTo>
                  <a:pt x="3908673" y="638074"/>
                </a:lnTo>
                <a:lnTo>
                  <a:pt x="3919588" y="592881"/>
                </a:lnTo>
                <a:lnTo>
                  <a:pt x="3926291" y="546188"/>
                </a:lnTo>
                <a:lnTo>
                  <a:pt x="3928571" y="498204"/>
                </a:lnTo>
                <a:lnTo>
                  <a:pt x="3926291" y="450236"/>
                </a:lnTo>
                <a:lnTo>
                  <a:pt x="3919588" y="403556"/>
                </a:lnTo>
                <a:lnTo>
                  <a:pt x="3908673" y="358372"/>
                </a:lnTo>
                <a:lnTo>
                  <a:pt x="3893754" y="314893"/>
                </a:lnTo>
                <a:lnTo>
                  <a:pt x="3875039" y="273329"/>
                </a:lnTo>
                <a:lnTo>
                  <a:pt x="3852737" y="233889"/>
                </a:lnTo>
                <a:lnTo>
                  <a:pt x="3827057" y="196781"/>
                </a:lnTo>
                <a:lnTo>
                  <a:pt x="3798207" y="162215"/>
                </a:lnTo>
                <a:lnTo>
                  <a:pt x="3766397" y="130400"/>
                </a:lnTo>
                <a:lnTo>
                  <a:pt x="3731834" y="101545"/>
                </a:lnTo>
                <a:lnTo>
                  <a:pt x="3694728" y="75859"/>
                </a:lnTo>
                <a:lnTo>
                  <a:pt x="3655287" y="53551"/>
                </a:lnTo>
                <a:lnTo>
                  <a:pt x="3613721" y="34830"/>
                </a:lnTo>
                <a:lnTo>
                  <a:pt x="3570236" y="19905"/>
                </a:lnTo>
                <a:lnTo>
                  <a:pt x="3525043" y="8986"/>
                </a:lnTo>
                <a:lnTo>
                  <a:pt x="3478350" y="2281"/>
                </a:lnTo>
                <a:lnTo>
                  <a:pt x="3430366" y="0"/>
                </a:lnTo>
                <a:close/>
              </a:path>
            </a:pathLst>
          </a:custGeom>
          <a:solidFill>
            <a:srgbClr val="5285B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 txBox="1"/>
          <p:nvPr/>
        </p:nvSpPr>
        <p:spPr>
          <a:xfrm>
            <a:off x="2480482" y="3176156"/>
            <a:ext cx="1348111" cy="49933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3184" spc="309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步驟三</a:t>
            </a:r>
            <a:endParaRPr sz="3184">
              <a:latin typeface="Noto Sans CJK JP Medium"/>
              <a:cs typeface="Noto Sans CJK JP Medium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63647" y="4180928"/>
            <a:ext cx="2382394" cy="604551"/>
          </a:xfrm>
          <a:custGeom>
            <a:avLst/>
            <a:gdLst/>
            <a:ahLst/>
            <a:cxnLst/>
            <a:rect l="l" t="t" r="r" b="b"/>
            <a:pathLst>
              <a:path w="3928745" h="996950">
                <a:moveTo>
                  <a:pt x="3430366" y="0"/>
                </a:moveTo>
                <a:lnTo>
                  <a:pt x="498204" y="0"/>
                </a:lnTo>
                <a:lnTo>
                  <a:pt x="450220" y="2280"/>
                </a:lnTo>
                <a:lnTo>
                  <a:pt x="403527" y="8982"/>
                </a:lnTo>
                <a:lnTo>
                  <a:pt x="358334" y="19897"/>
                </a:lnTo>
                <a:lnTo>
                  <a:pt x="314850" y="34816"/>
                </a:lnTo>
                <a:lnTo>
                  <a:pt x="273283" y="53531"/>
                </a:lnTo>
                <a:lnTo>
                  <a:pt x="233842" y="75833"/>
                </a:lnTo>
                <a:lnTo>
                  <a:pt x="196736" y="101513"/>
                </a:lnTo>
                <a:lnTo>
                  <a:pt x="162174" y="130363"/>
                </a:lnTo>
                <a:lnTo>
                  <a:pt x="130363" y="162174"/>
                </a:lnTo>
                <a:lnTo>
                  <a:pt x="101513" y="196736"/>
                </a:lnTo>
                <a:lnTo>
                  <a:pt x="75833" y="233842"/>
                </a:lnTo>
                <a:lnTo>
                  <a:pt x="53531" y="273283"/>
                </a:lnTo>
                <a:lnTo>
                  <a:pt x="34816" y="314850"/>
                </a:lnTo>
                <a:lnTo>
                  <a:pt x="19897" y="358334"/>
                </a:lnTo>
                <a:lnTo>
                  <a:pt x="8982" y="403527"/>
                </a:lnTo>
                <a:lnTo>
                  <a:pt x="2280" y="450220"/>
                </a:lnTo>
                <a:lnTo>
                  <a:pt x="0" y="498204"/>
                </a:lnTo>
                <a:lnTo>
                  <a:pt x="2280" y="546188"/>
                </a:lnTo>
                <a:lnTo>
                  <a:pt x="8982" y="592881"/>
                </a:lnTo>
                <a:lnTo>
                  <a:pt x="19897" y="638074"/>
                </a:lnTo>
                <a:lnTo>
                  <a:pt x="34816" y="681558"/>
                </a:lnTo>
                <a:lnTo>
                  <a:pt x="53531" y="723125"/>
                </a:lnTo>
                <a:lnTo>
                  <a:pt x="75833" y="762566"/>
                </a:lnTo>
                <a:lnTo>
                  <a:pt x="101513" y="799672"/>
                </a:lnTo>
                <a:lnTo>
                  <a:pt x="130363" y="834235"/>
                </a:lnTo>
                <a:lnTo>
                  <a:pt x="162174" y="866045"/>
                </a:lnTo>
                <a:lnTo>
                  <a:pt x="196736" y="894895"/>
                </a:lnTo>
                <a:lnTo>
                  <a:pt x="233842" y="920575"/>
                </a:lnTo>
                <a:lnTo>
                  <a:pt x="273283" y="942877"/>
                </a:lnTo>
                <a:lnTo>
                  <a:pt x="314850" y="961592"/>
                </a:lnTo>
                <a:lnTo>
                  <a:pt x="358334" y="976511"/>
                </a:lnTo>
                <a:lnTo>
                  <a:pt x="403527" y="987426"/>
                </a:lnTo>
                <a:lnTo>
                  <a:pt x="450220" y="994129"/>
                </a:lnTo>
                <a:lnTo>
                  <a:pt x="498204" y="996409"/>
                </a:lnTo>
                <a:lnTo>
                  <a:pt x="3430366" y="996409"/>
                </a:lnTo>
                <a:lnTo>
                  <a:pt x="3478350" y="994129"/>
                </a:lnTo>
                <a:lnTo>
                  <a:pt x="3525043" y="987426"/>
                </a:lnTo>
                <a:lnTo>
                  <a:pt x="3570236" y="976511"/>
                </a:lnTo>
                <a:lnTo>
                  <a:pt x="3613721" y="961592"/>
                </a:lnTo>
                <a:lnTo>
                  <a:pt x="3655287" y="942877"/>
                </a:lnTo>
                <a:lnTo>
                  <a:pt x="3694728" y="920575"/>
                </a:lnTo>
                <a:lnTo>
                  <a:pt x="3731834" y="894895"/>
                </a:lnTo>
                <a:lnTo>
                  <a:pt x="3766397" y="866045"/>
                </a:lnTo>
                <a:lnTo>
                  <a:pt x="3798207" y="834235"/>
                </a:lnTo>
                <a:lnTo>
                  <a:pt x="3827057" y="799672"/>
                </a:lnTo>
                <a:lnTo>
                  <a:pt x="3852737" y="762566"/>
                </a:lnTo>
                <a:lnTo>
                  <a:pt x="3875039" y="723125"/>
                </a:lnTo>
                <a:lnTo>
                  <a:pt x="3893754" y="681558"/>
                </a:lnTo>
                <a:lnTo>
                  <a:pt x="3908673" y="638074"/>
                </a:lnTo>
                <a:lnTo>
                  <a:pt x="3919588" y="592881"/>
                </a:lnTo>
                <a:lnTo>
                  <a:pt x="3926291" y="546188"/>
                </a:lnTo>
                <a:lnTo>
                  <a:pt x="3928571" y="498204"/>
                </a:lnTo>
                <a:lnTo>
                  <a:pt x="3926291" y="450220"/>
                </a:lnTo>
                <a:lnTo>
                  <a:pt x="3919588" y="403527"/>
                </a:lnTo>
                <a:lnTo>
                  <a:pt x="3908673" y="358334"/>
                </a:lnTo>
                <a:lnTo>
                  <a:pt x="3893754" y="314850"/>
                </a:lnTo>
                <a:lnTo>
                  <a:pt x="3875039" y="273283"/>
                </a:lnTo>
                <a:lnTo>
                  <a:pt x="3852737" y="233842"/>
                </a:lnTo>
                <a:lnTo>
                  <a:pt x="3827057" y="196736"/>
                </a:lnTo>
                <a:lnTo>
                  <a:pt x="3798207" y="162174"/>
                </a:lnTo>
                <a:lnTo>
                  <a:pt x="3766397" y="130363"/>
                </a:lnTo>
                <a:lnTo>
                  <a:pt x="3731834" y="101513"/>
                </a:lnTo>
                <a:lnTo>
                  <a:pt x="3694728" y="75833"/>
                </a:lnTo>
                <a:lnTo>
                  <a:pt x="3655287" y="53531"/>
                </a:lnTo>
                <a:lnTo>
                  <a:pt x="3613721" y="34816"/>
                </a:lnTo>
                <a:lnTo>
                  <a:pt x="3570236" y="19897"/>
                </a:lnTo>
                <a:lnTo>
                  <a:pt x="3525043" y="8982"/>
                </a:lnTo>
                <a:lnTo>
                  <a:pt x="3478350" y="2280"/>
                </a:lnTo>
                <a:lnTo>
                  <a:pt x="3430366" y="0"/>
                </a:lnTo>
                <a:close/>
              </a:path>
            </a:pathLst>
          </a:custGeom>
          <a:solidFill>
            <a:srgbClr val="5285B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3"/>
          <p:cNvSpPr txBox="1"/>
          <p:nvPr/>
        </p:nvSpPr>
        <p:spPr>
          <a:xfrm>
            <a:off x="2480482" y="4220467"/>
            <a:ext cx="1348111" cy="49933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3184" spc="309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步驟四</a:t>
            </a:r>
            <a:endParaRPr sz="3184">
              <a:latin typeface="Noto Sans CJK JP Medium"/>
              <a:cs typeface="Noto Sans CJK JP Medium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63647" y="5225239"/>
            <a:ext cx="2382394" cy="604166"/>
          </a:xfrm>
          <a:custGeom>
            <a:avLst/>
            <a:gdLst/>
            <a:ahLst/>
            <a:cxnLst/>
            <a:rect l="l" t="t" r="r" b="b"/>
            <a:pathLst>
              <a:path w="3928745" h="996315">
                <a:moveTo>
                  <a:pt x="3430366" y="0"/>
                </a:moveTo>
                <a:lnTo>
                  <a:pt x="498204" y="0"/>
                </a:lnTo>
                <a:lnTo>
                  <a:pt x="450220" y="2280"/>
                </a:lnTo>
                <a:lnTo>
                  <a:pt x="403527" y="8982"/>
                </a:lnTo>
                <a:lnTo>
                  <a:pt x="358334" y="19897"/>
                </a:lnTo>
                <a:lnTo>
                  <a:pt x="314850" y="34816"/>
                </a:lnTo>
                <a:lnTo>
                  <a:pt x="273283" y="53531"/>
                </a:lnTo>
                <a:lnTo>
                  <a:pt x="233842" y="75833"/>
                </a:lnTo>
                <a:lnTo>
                  <a:pt x="196736" y="101513"/>
                </a:lnTo>
                <a:lnTo>
                  <a:pt x="162174" y="130363"/>
                </a:lnTo>
                <a:lnTo>
                  <a:pt x="130363" y="162174"/>
                </a:lnTo>
                <a:lnTo>
                  <a:pt x="101513" y="196736"/>
                </a:lnTo>
                <a:lnTo>
                  <a:pt x="75833" y="233842"/>
                </a:lnTo>
                <a:lnTo>
                  <a:pt x="53531" y="273283"/>
                </a:lnTo>
                <a:lnTo>
                  <a:pt x="34816" y="314850"/>
                </a:lnTo>
                <a:lnTo>
                  <a:pt x="19897" y="358334"/>
                </a:lnTo>
                <a:lnTo>
                  <a:pt x="8982" y="403527"/>
                </a:lnTo>
                <a:lnTo>
                  <a:pt x="2280" y="450220"/>
                </a:lnTo>
                <a:lnTo>
                  <a:pt x="0" y="498204"/>
                </a:lnTo>
                <a:lnTo>
                  <a:pt x="2280" y="546171"/>
                </a:lnTo>
                <a:lnTo>
                  <a:pt x="8982" y="592849"/>
                </a:lnTo>
                <a:lnTo>
                  <a:pt x="19897" y="638028"/>
                </a:lnTo>
                <a:lnTo>
                  <a:pt x="34816" y="681501"/>
                </a:lnTo>
                <a:lnTo>
                  <a:pt x="53531" y="723057"/>
                </a:lnTo>
                <a:lnTo>
                  <a:pt x="75833" y="762490"/>
                </a:lnTo>
                <a:lnTo>
                  <a:pt x="101513" y="799589"/>
                </a:lnTo>
                <a:lnTo>
                  <a:pt x="130363" y="834146"/>
                </a:lnTo>
                <a:lnTo>
                  <a:pt x="162174" y="865952"/>
                </a:lnTo>
                <a:lnTo>
                  <a:pt x="196736" y="894798"/>
                </a:lnTo>
                <a:lnTo>
                  <a:pt x="233842" y="920475"/>
                </a:lnTo>
                <a:lnTo>
                  <a:pt x="273283" y="942775"/>
                </a:lnTo>
                <a:lnTo>
                  <a:pt x="314850" y="961489"/>
                </a:lnTo>
                <a:lnTo>
                  <a:pt x="358334" y="976407"/>
                </a:lnTo>
                <a:lnTo>
                  <a:pt x="403527" y="987322"/>
                </a:lnTo>
                <a:lnTo>
                  <a:pt x="450220" y="994024"/>
                </a:lnTo>
                <a:lnTo>
                  <a:pt x="498204" y="996304"/>
                </a:lnTo>
                <a:lnTo>
                  <a:pt x="3430366" y="996304"/>
                </a:lnTo>
                <a:lnTo>
                  <a:pt x="3478350" y="994024"/>
                </a:lnTo>
                <a:lnTo>
                  <a:pt x="3525043" y="987322"/>
                </a:lnTo>
                <a:lnTo>
                  <a:pt x="3570236" y="976407"/>
                </a:lnTo>
                <a:lnTo>
                  <a:pt x="3613721" y="961489"/>
                </a:lnTo>
                <a:lnTo>
                  <a:pt x="3655287" y="942775"/>
                </a:lnTo>
                <a:lnTo>
                  <a:pt x="3694728" y="920475"/>
                </a:lnTo>
                <a:lnTo>
                  <a:pt x="3731834" y="894798"/>
                </a:lnTo>
                <a:lnTo>
                  <a:pt x="3766397" y="865952"/>
                </a:lnTo>
                <a:lnTo>
                  <a:pt x="3798207" y="834146"/>
                </a:lnTo>
                <a:lnTo>
                  <a:pt x="3827057" y="799589"/>
                </a:lnTo>
                <a:lnTo>
                  <a:pt x="3852737" y="762490"/>
                </a:lnTo>
                <a:lnTo>
                  <a:pt x="3875039" y="723057"/>
                </a:lnTo>
                <a:lnTo>
                  <a:pt x="3893754" y="681501"/>
                </a:lnTo>
                <a:lnTo>
                  <a:pt x="3908673" y="638028"/>
                </a:lnTo>
                <a:lnTo>
                  <a:pt x="3919588" y="592849"/>
                </a:lnTo>
                <a:lnTo>
                  <a:pt x="3926291" y="546171"/>
                </a:lnTo>
                <a:lnTo>
                  <a:pt x="3928571" y="498204"/>
                </a:lnTo>
                <a:lnTo>
                  <a:pt x="3926291" y="450220"/>
                </a:lnTo>
                <a:lnTo>
                  <a:pt x="3919588" y="403527"/>
                </a:lnTo>
                <a:lnTo>
                  <a:pt x="3908673" y="358334"/>
                </a:lnTo>
                <a:lnTo>
                  <a:pt x="3893754" y="314850"/>
                </a:lnTo>
                <a:lnTo>
                  <a:pt x="3875039" y="273283"/>
                </a:lnTo>
                <a:lnTo>
                  <a:pt x="3852737" y="233842"/>
                </a:lnTo>
                <a:lnTo>
                  <a:pt x="3827057" y="196736"/>
                </a:lnTo>
                <a:lnTo>
                  <a:pt x="3798207" y="162174"/>
                </a:lnTo>
                <a:lnTo>
                  <a:pt x="3766397" y="130363"/>
                </a:lnTo>
                <a:lnTo>
                  <a:pt x="3731834" y="101513"/>
                </a:lnTo>
                <a:lnTo>
                  <a:pt x="3694728" y="75833"/>
                </a:lnTo>
                <a:lnTo>
                  <a:pt x="3655287" y="53531"/>
                </a:lnTo>
                <a:lnTo>
                  <a:pt x="3613721" y="34816"/>
                </a:lnTo>
                <a:lnTo>
                  <a:pt x="3570236" y="19897"/>
                </a:lnTo>
                <a:lnTo>
                  <a:pt x="3525043" y="8982"/>
                </a:lnTo>
                <a:lnTo>
                  <a:pt x="3478350" y="2280"/>
                </a:lnTo>
                <a:lnTo>
                  <a:pt x="3430366" y="0"/>
                </a:lnTo>
                <a:close/>
              </a:path>
            </a:pathLst>
          </a:custGeom>
          <a:solidFill>
            <a:srgbClr val="5285B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 txBox="1"/>
          <p:nvPr/>
        </p:nvSpPr>
        <p:spPr>
          <a:xfrm>
            <a:off x="2480482" y="5264969"/>
            <a:ext cx="1348111" cy="49933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3184" spc="309" dirty="0">
                <a:solidFill>
                  <a:srgbClr val="FFFFFF"/>
                </a:solidFill>
                <a:latin typeface="Noto Sans CJK JP Medium"/>
                <a:cs typeface="Noto Sans CJK JP Medium"/>
              </a:rPr>
              <a:t>步驟五</a:t>
            </a:r>
            <a:endParaRPr sz="3184">
              <a:latin typeface="Noto Sans CJK JP Medium"/>
              <a:cs typeface="Noto Sans CJK JP Medium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27330" y="4147485"/>
            <a:ext cx="5478699" cy="1688364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4002" spc="297" dirty="0">
                <a:solidFill>
                  <a:srgbClr val="585858"/>
                </a:solidFill>
                <a:latin typeface="UKIJ CJK"/>
                <a:cs typeface="UKIJ CJK"/>
              </a:rPr>
              <a:t>設定其餘週次的進度</a:t>
            </a:r>
            <a:endParaRPr sz="4002" dirty="0">
              <a:latin typeface="UKIJ CJK"/>
              <a:cs typeface="UKIJ CJK"/>
            </a:endParaRPr>
          </a:p>
          <a:p>
            <a:pPr marL="7701">
              <a:spcBef>
                <a:spcPts val="3456"/>
              </a:spcBef>
            </a:pPr>
            <a:r>
              <a:rPr sz="4002" spc="297" dirty="0">
                <a:solidFill>
                  <a:srgbClr val="585858"/>
                </a:solidFill>
                <a:latin typeface="UKIJ CJK"/>
                <a:cs typeface="UKIJ CJK"/>
              </a:rPr>
              <a:t>使用「動詞」轉寫進度</a:t>
            </a:r>
            <a:endParaRPr sz="4002" dirty="0">
              <a:latin typeface="UKIJ CJK"/>
              <a:cs typeface="UKIJ CJK"/>
            </a:endParaRPr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680CDD09-B2C6-46CD-AB79-D1C12695BC10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9493A-2347-410A-A82E-6C40DAFF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學生端自主學習平台操作說明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2376FB3-E8DD-485B-BCA9-E48432076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43" y="1877877"/>
            <a:ext cx="4351338" cy="4351338"/>
          </a:xfr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92914EAF-47E1-4744-94AE-B879F2EB66E4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14590AE-CC1C-48FF-B4EA-01C9682CC9AB}"/>
              </a:ext>
            </a:extLst>
          </p:cNvPr>
          <p:cNvSpPr txBox="1"/>
          <p:nvPr/>
        </p:nvSpPr>
        <p:spPr>
          <a:xfrm>
            <a:off x="6217920" y="2002971"/>
            <a:ext cx="5135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導師審查帳號：</a:t>
            </a:r>
            <a:r>
              <a:rPr lang="en-US" altLang="zh-TW" sz="24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SXXXX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(XXXX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為四碼職號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學生帳號密碼：學號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請登入後修改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若忘記密碼請找劉信廷老師</a:t>
            </a:r>
          </a:p>
        </p:txBody>
      </p:sp>
    </p:spTree>
    <p:extLst>
      <p:ext uri="{BB962C8B-B14F-4D97-AF65-F5344CB8AC3E}">
        <p14:creationId xmlns:p14="http://schemas.microsoft.com/office/powerpoint/2010/main" val="1099516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0BB049-D71C-4205-80D0-107D8188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教師端介面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3C98968E-B6EC-433B-AF85-643168D831ED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7B64766-9BA9-43AB-BA68-045A9F2D3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67968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284357" y="1125100"/>
            <a:ext cx="8907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彈性學習審查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審查學生計畫內容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33BAAF8-3067-4399-99E4-17FEF2983F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4" r="7500" b="26984"/>
          <a:stretch/>
        </p:blipFill>
        <p:spPr>
          <a:xfrm>
            <a:off x="0" y="1760714"/>
            <a:ext cx="11277600" cy="434399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5B47817-E88E-464E-B9FB-4D26A8411E8F}"/>
              </a:ext>
            </a:extLst>
          </p:cNvPr>
          <p:cNvSpPr/>
          <p:nvPr/>
        </p:nvSpPr>
        <p:spPr>
          <a:xfrm>
            <a:off x="78377" y="2717074"/>
            <a:ext cx="1123406" cy="339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125DB0D-E46B-4FD2-A982-AE5C57C61D80}"/>
              </a:ext>
            </a:extLst>
          </p:cNvPr>
          <p:cNvSpPr txBox="1"/>
          <p:nvPr/>
        </p:nvSpPr>
        <p:spPr>
          <a:xfrm>
            <a:off x="1010194" y="2377440"/>
            <a:ext cx="26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0223E7C-4EA6-4A75-949D-142BB2162663}"/>
              </a:ext>
            </a:extLst>
          </p:cNvPr>
          <p:cNvSpPr/>
          <p:nvPr/>
        </p:nvSpPr>
        <p:spPr>
          <a:xfrm>
            <a:off x="9918130" y="5094515"/>
            <a:ext cx="436361" cy="3788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D7B1FC1-2303-4914-AFEC-78833B1EB556}"/>
              </a:ext>
            </a:extLst>
          </p:cNvPr>
          <p:cNvSpPr txBox="1"/>
          <p:nvPr/>
        </p:nvSpPr>
        <p:spPr>
          <a:xfrm>
            <a:off x="10115005" y="4725183"/>
            <a:ext cx="26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299796" y="4365470"/>
            <a:ext cx="141577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點選審查</a:t>
            </a:r>
          </a:p>
        </p:txBody>
      </p:sp>
    </p:spTree>
    <p:extLst>
      <p:ext uri="{BB962C8B-B14F-4D97-AF65-F5344CB8AC3E}">
        <p14:creationId xmlns:p14="http://schemas.microsoft.com/office/powerpoint/2010/main" val="280785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03E95D-B69A-4252-845B-F8283B9AB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時程規劃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6D592A7-6F4C-4E1E-827C-8304B0FD1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計畫撰寫     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1/24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Didact Gothic"/>
                <a:sym typeface="Didact Gothic"/>
              </a:rPr>
              <a:t>~2/10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Didact Gothic"/>
                <a:sym typeface="Didact Gothic"/>
              </a:rPr>
              <a:t>日止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  <a:cs typeface="Didact Gothic"/>
              <a:sym typeface="Didact Gothic"/>
            </a:endParaRP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sym typeface="Didact Gothic"/>
              </a:rPr>
              <a:t>計畫審查     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sym typeface="Didact Gothic"/>
              </a:rPr>
              <a:t>2/11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Didact Gothic"/>
                <a:sym typeface="Didact Gothic"/>
              </a:rPr>
              <a:t>~2/18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Didact Gothic"/>
                <a:sym typeface="Didact Gothic"/>
              </a:rPr>
              <a:t>日止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  <a:cs typeface="Didact Gothic"/>
              <a:sym typeface="Didact Gothic"/>
            </a:endParaRP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sym typeface="Didact Gothic"/>
              </a:rPr>
              <a:t>成果發表會 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sym typeface="Didact Gothic"/>
              </a:rPr>
              <a:t>5/30</a:t>
            </a:r>
          </a:p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sym typeface="Didact Gothic"/>
              </a:rPr>
              <a:t>學習歷程檔案繳交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sym typeface="Didact Gothic"/>
              </a:rPr>
              <a:t>(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sym typeface="Didact Gothic"/>
              </a:rPr>
              <a:t>依註冊組公告日期</a:t>
            </a:r>
            <a:r>
              <a:rPr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  <a:sym typeface="Didact Gothic"/>
              </a:rPr>
              <a:t>)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441B138A-463B-4E0E-9327-F93FAE462D1D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957532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B8BF718-FC3C-4F8A-A88E-6A81AD9E7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28" t="15873" r="14143" b="9588"/>
          <a:stretch/>
        </p:blipFill>
        <p:spPr>
          <a:xfrm>
            <a:off x="1976844" y="1656434"/>
            <a:ext cx="8769533" cy="484886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6A33CB8-D313-44D6-899B-8E308487F771}"/>
              </a:ext>
            </a:extLst>
          </p:cNvPr>
          <p:cNvSpPr/>
          <p:nvPr/>
        </p:nvSpPr>
        <p:spPr>
          <a:xfrm>
            <a:off x="-596380" y="1194769"/>
            <a:ext cx="8907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彈性學習審查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審查學生計畫內容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選擇審查狀態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609B3F9-287C-406B-8805-AE403D2EC8C8}"/>
              </a:ext>
            </a:extLst>
          </p:cNvPr>
          <p:cNvSpPr/>
          <p:nvPr/>
        </p:nvSpPr>
        <p:spPr>
          <a:xfrm>
            <a:off x="4833256" y="6165668"/>
            <a:ext cx="3091543" cy="339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12B9D41-4380-40A3-A8D6-25EC0BA92DF5}"/>
              </a:ext>
            </a:extLst>
          </p:cNvPr>
          <p:cNvSpPr txBox="1"/>
          <p:nvPr/>
        </p:nvSpPr>
        <p:spPr>
          <a:xfrm>
            <a:off x="4833256" y="3869529"/>
            <a:ext cx="639209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審查狀態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不通過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時，自主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學習計畫會被鎖定無法再編輯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待修正時，將重新開啟編輯自主學習計畫功能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0488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0263" y="432647"/>
            <a:ext cx="11194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列印表單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請通過計畫的學生列印下載自主學習申請表，再將自主學習計畫表簽名</a:t>
            </a:r>
            <a:b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繳回教務處。 </a:t>
            </a:r>
            <a:endParaRPr lang="en-US" altLang="zh-TW" sz="2133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96" y="1316765"/>
            <a:ext cx="10501587" cy="42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50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0BB049-D71C-4205-80D0-107D8188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學生端介面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3C98968E-B6EC-433B-AF85-643168D831ED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7B64766-9BA9-43AB-BA68-045A9F2D3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21173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51" y="1508787"/>
            <a:ext cx="10908359" cy="370868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1284357" y="1125100"/>
            <a:ext cx="8907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彈性學習申請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填寫你的自主學習內容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5519937" y="3140968"/>
            <a:ext cx="1119945" cy="576064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882" y="3140968"/>
            <a:ext cx="5105479" cy="3107683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6639881" y="2468894"/>
            <a:ext cx="264687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記得選擇分類項目</a:t>
            </a:r>
          </a:p>
        </p:txBody>
      </p:sp>
    </p:spTree>
    <p:extLst>
      <p:ext uri="{BB962C8B-B14F-4D97-AF65-F5344CB8AC3E}">
        <p14:creationId xmlns:p14="http://schemas.microsoft.com/office/powerpoint/2010/main" val="627949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3" y="1124745"/>
            <a:ext cx="10934431" cy="391085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23392" y="480085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彈性學習申請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填寫你的自主學習內容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每周學習內容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cxnSp>
        <p:nvCxnSpPr>
          <p:cNvPr id="6" name="直線單箭頭接點 5"/>
          <p:cNvCxnSpPr/>
          <p:nvPr/>
        </p:nvCxnSpPr>
        <p:spPr>
          <a:xfrm flipH="1" flipV="1">
            <a:off x="3822050" y="1988841"/>
            <a:ext cx="2081929" cy="1517976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979" y="1796819"/>
            <a:ext cx="6141759" cy="489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84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5360" y="432647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彈性學習申請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編寫完自主學習內容記得按下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資料儲存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3" y="1220756"/>
            <a:ext cx="11242935" cy="481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98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31371" y="644691"/>
            <a:ext cx="9505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彈性學習申請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儲存後，若想要再次編輯，請按「返回繼續編輯」。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已編輯完成請按「前往審查介面」 。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606" y="1892829"/>
            <a:ext cx="6463492" cy="26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72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253385"/>
            <a:ext cx="9079443" cy="303579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5360" y="432647"/>
            <a:ext cx="11329259" cy="789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彈性學習審查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確定編輯完畢，按下</a:t>
            </a:r>
            <a:r>
              <a:rPr lang="zh-TW" altLang="en-US" sz="2133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送出並等待審查。</a:t>
            </a:r>
            <a:endParaRPr lang="en-US" altLang="zh-TW" sz="2133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送出申請後不可再編輯自主學習計畫，按下</a:t>
            </a:r>
            <a:r>
              <a:rPr lang="zh-TW" altLang="en-US" sz="2133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後系統會提示</a:t>
            </a:r>
            <a:r>
              <a:rPr lang="zh-TW" altLang="en-US" sz="2133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送出申請成功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133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669" y="1358579"/>
            <a:ext cx="4612951" cy="228571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8" name="直線單箭頭接點 7"/>
          <p:cNvCxnSpPr/>
          <p:nvPr/>
        </p:nvCxnSpPr>
        <p:spPr>
          <a:xfrm flipV="1">
            <a:off x="5615948" y="2074122"/>
            <a:ext cx="1435721" cy="8748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979" y="4343341"/>
            <a:ext cx="5940899" cy="2135617"/>
          </a:xfrm>
          <a:prstGeom prst="rect">
            <a:avLst/>
          </a:prstGeom>
        </p:spPr>
      </p:pic>
      <p:cxnSp>
        <p:nvCxnSpPr>
          <p:cNvPr id="12" name="直線單箭頭接點 11"/>
          <p:cNvCxnSpPr>
            <a:stCxn id="4" idx="2"/>
          </p:cNvCxnSpPr>
          <p:nvPr/>
        </p:nvCxnSpPr>
        <p:spPr>
          <a:xfrm flipH="1">
            <a:off x="9358144" y="3644294"/>
            <a:ext cx="1" cy="7500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23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3" y="1700809"/>
            <a:ext cx="9498177" cy="32870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35360" y="432647"/>
            <a:ext cx="11329259" cy="111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彈性學習審查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老師審查完畢後可查看</a:t>
            </a:r>
            <a:endParaRPr lang="en-US" altLang="zh-TW" sz="2133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審查狀態</a:t>
            </a:r>
            <a:r>
              <a:rPr lang="en-US" altLang="zh-TW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sz="2133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133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133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不通過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待修正時，將重新開啟編輯自主學習計畫功能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667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審查結果</a:t>
            </a:r>
            <a:r>
              <a:rPr lang="en-US" altLang="zh-TW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</a:t>
            </a:r>
            <a:r>
              <a:rPr lang="zh-TW" altLang="en-US" sz="2133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待修正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133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不通過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原因。</a:t>
            </a:r>
            <a:endParaRPr lang="en-US" altLang="zh-TW" sz="2133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98" y="3621022"/>
            <a:ext cx="76835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>
            <a:off x="9743083" y="1220756"/>
            <a:ext cx="1323" cy="22811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8542753" y="573325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修正後再次送出</a:t>
            </a:r>
          </a:p>
        </p:txBody>
      </p:sp>
      <p:sp>
        <p:nvSpPr>
          <p:cNvPr id="9" name="矩形 8"/>
          <p:cNvSpPr/>
          <p:nvPr/>
        </p:nvSpPr>
        <p:spPr>
          <a:xfrm>
            <a:off x="6960097" y="5733256"/>
            <a:ext cx="1582657" cy="3840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856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432647"/>
            <a:ext cx="11329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列印表單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列印下載自主學習申請表，再將自主學習計畫表簽名繳回教務處。 </a:t>
            </a:r>
            <a:endParaRPr lang="en-US" altLang="zh-TW" sz="2133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96" y="1316765"/>
            <a:ext cx="10501587" cy="42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2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70D9D5-07CE-4D83-AC92-48B8B1894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時段與場地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22E56E-724C-44E4-B474-F145C28C4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星期三第二節，高一高二同步實施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地點：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原班教室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自主學習教室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TEAL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教室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電腦教室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齊家館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實驗室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使用各場地須提前申請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2AC4BD8-C1A6-4C42-816C-BC620480A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9" y="1690688"/>
            <a:ext cx="4351339" cy="435133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9CF7CF23-A0E4-4E38-B65D-21F1212D4F47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4022694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0039" y="68627"/>
            <a:ext cx="11329259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成果簡述及學習心得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對應每週的自主學習內容，撰寫</a:t>
            </a:r>
            <a:r>
              <a:rPr lang="zh-TW" altLang="en-US" sz="2133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學習心得、成果簡述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，貼上</a:t>
            </a:r>
            <a:r>
              <a:rPr lang="zh-TW" altLang="en-US" sz="2133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超連結</a:t>
            </a:r>
            <a:r>
              <a:rPr lang="zh-TW" altLang="en-US" sz="21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作為記錄。記得按下資料儲存。</a:t>
            </a:r>
            <a:endParaRPr lang="en-US" altLang="zh-TW" sz="2133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5" y="1988841"/>
            <a:ext cx="10622892" cy="400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31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9403" y="644691"/>
            <a:ext cx="11329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列印表單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學期末可列印出自主學習成果表，下載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可再自行美編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並上傳學習歷程系統。</a:t>
            </a:r>
            <a:endParaRPr lang="en-US" altLang="zh-TW" sz="2133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03" y="1819659"/>
            <a:ext cx="10565079" cy="4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5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E86C0D-DF91-403A-90F8-83F728BB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地點與設備</a:t>
            </a: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2EE4A5DA-02A1-475F-A477-BBDE95B76410}"/>
              </a:ext>
            </a:extLst>
          </p:cNvPr>
          <p:cNvSpPr txBox="1">
            <a:spLocks/>
          </p:cNvSpPr>
          <p:nvPr/>
        </p:nvSpPr>
        <p:spPr>
          <a:xfrm>
            <a:off x="6238459" y="1825625"/>
            <a:ext cx="49033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設備：</a:t>
            </a:r>
            <a:b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自主學習時段原則上須需要的設備請自行攜帶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學校有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Chromebook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可供各班提出需求借用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自主學習所使用之材料請自行準備。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BA074720-965D-414D-AAEC-E63065A57353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6AF0443C-4206-4922-A241-9940467ED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8" y="1992317"/>
            <a:ext cx="5507405" cy="3668253"/>
          </a:xfrm>
        </p:spPr>
      </p:pic>
    </p:spTree>
    <p:extLst>
      <p:ext uri="{BB962C8B-B14F-4D97-AF65-F5344CB8AC3E}">
        <p14:creationId xmlns:p14="http://schemas.microsoft.com/office/powerpoint/2010/main" val="153887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23F27B-E251-44BC-8C34-70B821AB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LQ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Learnability Quotient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，學習力商數）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48B6B0E-0CA8-472A-9A4A-370F13DC3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3" y="2141537"/>
            <a:ext cx="4351338" cy="4351338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20B65DE-3B5A-43F3-9EA5-CB73974466C0}"/>
              </a:ext>
            </a:extLst>
          </p:cNvPr>
          <p:cNvSpPr txBox="1"/>
          <p:nvPr/>
        </p:nvSpPr>
        <p:spPr>
          <a:xfrm>
            <a:off x="4810539" y="2141537"/>
            <a:ext cx="6543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未來的世界，只看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IQ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EQ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已經落伍，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只有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LQ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，才能讓人與時俱進，從容面對變局。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6E552D5-F667-4EE6-9BBE-040DB846BFAA}"/>
              </a:ext>
            </a:extLst>
          </p:cNvPr>
          <p:cNvSpPr txBox="1"/>
          <p:nvPr/>
        </p:nvSpPr>
        <p:spPr>
          <a:xfrm>
            <a:off x="6867940" y="3244334"/>
            <a:ext cx="494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引自天下雜誌第</a:t>
            </a:r>
            <a:r>
              <a:rPr lang="en-US" altLang="zh-TW" dirty="0"/>
              <a:t>660</a:t>
            </a:r>
            <a:r>
              <a:rPr lang="zh-TW" altLang="en-US" dirty="0"/>
              <a:t>期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6E4FCFFB-B54D-4794-9D28-1190B7EDDFA8}"/>
              </a:ext>
            </a:extLst>
          </p:cNvPr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161873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428" y="0"/>
            <a:ext cx="6174942" cy="6857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45387" y="959237"/>
            <a:ext cx="5799072" cy="1360711"/>
          </a:xfrm>
          <a:prstGeom prst="rect">
            <a:avLst/>
          </a:prstGeom>
        </p:spPr>
        <p:txBody>
          <a:bodyPr vert="horz" wrap="square" lIns="0" tIns="7701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61"/>
              </a:spcBef>
            </a:pPr>
            <a:r>
              <a:rPr sz="4396" spc="154" dirty="0">
                <a:solidFill>
                  <a:srgbClr val="FFFFFF"/>
                </a:solidFill>
                <a:latin typeface="WenQuanYi Zen Hei Mono"/>
                <a:cs typeface="WenQuanYi Zen Hei Mono"/>
              </a:rPr>
              <a:t>21世紀的文盲，</a:t>
            </a:r>
            <a:endParaRPr sz="4396">
              <a:latin typeface="WenQuanYi Zen Hei Mono"/>
              <a:cs typeface="WenQuanYi Zen Hei Mono"/>
            </a:endParaRPr>
          </a:p>
          <a:p>
            <a:pPr marL="605706">
              <a:lnSpc>
                <a:spcPct val="100000"/>
              </a:lnSpc>
              <a:spcBef>
                <a:spcPts val="3"/>
              </a:spcBef>
            </a:pPr>
            <a:r>
              <a:rPr sz="4396" spc="154" dirty="0">
                <a:solidFill>
                  <a:srgbClr val="FFFFFF"/>
                </a:solidFill>
                <a:latin typeface="WenQuanYi Zen Hei Mono"/>
                <a:cs typeface="WenQuanYi Zen Hei Mono"/>
              </a:rPr>
              <a:t>不是不懂讀寫的</a:t>
            </a:r>
            <a:r>
              <a:rPr sz="4396" spc="158" dirty="0">
                <a:solidFill>
                  <a:srgbClr val="FFFFFF"/>
                </a:solidFill>
                <a:latin typeface="WenQuanYi Zen Hei Mono"/>
                <a:cs typeface="WenQuanYi Zen Hei Mono"/>
              </a:rPr>
              <a:t>人</a:t>
            </a:r>
            <a:r>
              <a:rPr sz="4396" dirty="0">
                <a:solidFill>
                  <a:srgbClr val="FFFFFF"/>
                </a:solidFill>
                <a:latin typeface="WenQuanYi Zen Hei Mono"/>
                <a:cs typeface="WenQuanYi Zen Hei Mono"/>
              </a:rPr>
              <a:t>；</a:t>
            </a:r>
            <a:endParaRPr sz="4396">
              <a:latin typeface="WenQuanYi Zen Hei Mono"/>
              <a:cs typeface="WenQuanYi Zen Hei Mon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39772" y="2973160"/>
            <a:ext cx="6437124" cy="2937745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1204095" marR="1179451" indent="-1196779">
              <a:spcBef>
                <a:spcPts val="61"/>
              </a:spcBef>
            </a:pPr>
            <a:r>
              <a:rPr sz="4396" spc="154" dirty="0">
                <a:solidFill>
                  <a:srgbClr val="FFFFFF"/>
                </a:solidFill>
                <a:latin typeface="WenQuanYi Zen Hei Mono"/>
                <a:cs typeface="WenQuanYi Zen Hei Mono"/>
              </a:rPr>
              <a:t>而是不懂如何學</a:t>
            </a:r>
            <a:r>
              <a:rPr sz="4396" spc="158" dirty="0">
                <a:solidFill>
                  <a:srgbClr val="FFFFFF"/>
                </a:solidFill>
                <a:latin typeface="WenQuanYi Zen Hei Mono"/>
                <a:cs typeface="WenQuanYi Zen Hei Mono"/>
              </a:rPr>
              <a:t>習</a:t>
            </a:r>
            <a:r>
              <a:rPr sz="4396" dirty="0">
                <a:solidFill>
                  <a:srgbClr val="FFFFFF"/>
                </a:solidFill>
                <a:latin typeface="WenQuanYi Zen Hei Mono"/>
                <a:cs typeface="WenQuanYi Zen Hei Mono"/>
              </a:rPr>
              <a:t>、 </a:t>
            </a:r>
            <a:r>
              <a:rPr sz="4396" spc="154" dirty="0">
                <a:solidFill>
                  <a:srgbClr val="FFFFFF"/>
                </a:solidFill>
                <a:latin typeface="WenQuanYi Zen Hei Mono"/>
                <a:cs typeface="WenQuanYi Zen Hei Mono"/>
              </a:rPr>
              <a:t>如何拋棄所學、</a:t>
            </a:r>
            <a:endParaRPr sz="4396">
              <a:latin typeface="WenQuanYi Zen Hei Mono"/>
              <a:cs typeface="WenQuanYi Zen Hei Mono"/>
            </a:endParaRPr>
          </a:p>
          <a:p>
            <a:pPr marL="2400103">
              <a:spcBef>
                <a:spcPts val="9"/>
              </a:spcBef>
            </a:pPr>
            <a:r>
              <a:rPr sz="4396" spc="154" dirty="0">
                <a:solidFill>
                  <a:srgbClr val="FFFFFF"/>
                </a:solidFill>
                <a:latin typeface="WenQuanYi Zen Hei Mono"/>
                <a:cs typeface="WenQuanYi Zen Hei Mono"/>
              </a:rPr>
              <a:t>重新學習的</a:t>
            </a:r>
            <a:r>
              <a:rPr sz="4396" spc="158" dirty="0">
                <a:solidFill>
                  <a:srgbClr val="FFFFFF"/>
                </a:solidFill>
                <a:latin typeface="WenQuanYi Zen Hei Mono"/>
                <a:cs typeface="WenQuanYi Zen Hei Mono"/>
              </a:rPr>
              <a:t>人</a:t>
            </a:r>
            <a:r>
              <a:rPr sz="4396" dirty="0">
                <a:solidFill>
                  <a:srgbClr val="FFFFFF"/>
                </a:solidFill>
                <a:latin typeface="WenQuanYi Zen Hei Mono"/>
                <a:cs typeface="WenQuanYi Zen Hei Mono"/>
              </a:rPr>
              <a:t>。</a:t>
            </a:r>
            <a:endParaRPr sz="4396">
              <a:latin typeface="WenQuanYi Zen Hei Mono"/>
              <a:cs typeface="WenQuanYi Zen Hei Mono"/>
            </a:endParaRPr>
          </a:p>
          <a:p>
            <a:pPr>
              <a:spcBef>
                <a:spcPts val="30"/>
              </a:spcBef>
            </a:pPr>
            <a:endParaRPr sz="2547">
              <a:latin typeface="WenQuanYi Zen Hei Mono"/>
              <a:cs typeface="WenQuanYi Zen Hei Mono"/>
            </a:endParaRPr>
          </a:p>
          <a:p>
            <a:pPr marL="140163"/>
            <a:r>
              <a:rPr sz="3305" spc="1801" dirty="0">
                <a:solidFill>
                  <a:srgbClr val="FFFFFF"/>
                </a:solidFill>
                <a:latin typeface="WenQuanYi Zen Hei Mono"/>
                <a:cs typeface="WenQuanYi Zen Hei Mono"/>
              </a:rPr>
              <a:t>——</a:t>
            </a:r>
            <a:r>
              <a:rPr sz="3305" spc="149" dirty="0">
                <a:solidFill>
                  <a:srgbClr val="FFFFFF"/>
                </a:solidFill>
                <a:latin typeface="WenQuanYi Zen Hei Mono"/>
                <a:cs typeface="WenQuanYi Zen Hei Mono"/>
              </a:rPr>
              <a:t>未來學</a:t>
            </a:r>
            <a:r>
              <a:rPr sz="3305" spc="-6" dirty="0">
                <a:solidFill>
                  <a:srgbClr val="FFFFFF"/>
                </a:solidFill>
                <a:latin typeface="WenQuanYi Zen Hei Mono"/>
                <a:cs typeface="WenQuanYi Zen Hei Mono"/>
              </a:rPr>
              <a:t>家</a:t>
            </a:r>
            <a:r>
              <a:rPr sz="3305" spc="297" dirty="0">
                <a:solidFill>
                  <a:srgbClr val="FFFFFF"/>
                </a:solidFill>
                <a:latin typeface="WenQuanYi Zen Hei Mono"/>
                <a:cs typeface="WenQuanYi Zen Hei Mono"/>
              </a:rPr>
              <a:t> </a:t>
            </a:r>
            <a:r>
              <a:rPr sz="3305" spc="118" dirty="0">
                <a:solidFill>
                  <a:srgbClr val="FFFFFF"/>
                </a:solidFill>
                <a:latin typeface="WenQuanYi Zen Hei Mono"/>
                <a:cs typeface="WenQuanYi Zen Hei Mono"/>
              </a:rPr>
              <a:t>Alvin</a:t>
            </a:r>
            <a:r>
              <a:rPr sz="3305" spc="300" dirty="0">
                <a:solidFill>
                  <a:srgbClr val="FFFFFF"/>
                </a:solidFill>
                <a:latin typeface="WenQuanYi Zen Hei Mono"/>
                <a:cs typeface="WenQuanYi Zen Hei Mono"/>
              </a:rPr>
              <a:t> </a:t>
            </a:r>
            <a:r>
              <a:rPr sz="3305" spc="152" dirty="0">
                <a:solidFill>
                  <a:srgbClr val="FFFFFF"/>
                </a:solidFill>
                <a:latin typeface="WenQuanYi Zen Hei Mono"/>
                <a:cs typeface="WenQuanYi Zen Hei Mono"/>
              </a:rPr>
              <a:t>Toffler</a:t>
            </a:r>
            <a:endParaRPr sz="3305">
              <a:latin typeface="WenQuanYi Zen Hei Mono"/>
              <a:cs typeface="WenQuanYi Zen Hei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4120" y="2490923"/>
            <a:ext cx="8800651" cy="2945644"/>
          </a:xfrm>
          <a:prstGeom prst="rect">
            <a:avLst/>
          </a:prstGeom>
        </p:spPr>
        <p:txBody>
          <a:bodyPr vert="horz" wrap="square" lIns="0" tIns="8856" rIns="0" bIns="0" rtlCol="0" anchor="ctr">
            <a:spAutoFit/>
          </a:bodyPr>
          <a:lstStyle/>
          <a:p>
            <a:pPr marL="63150" algn="ctr">
              <a:lnSpc>
                <a:spcPts val="5721"/>
              </a:lnSpc>
              <a:spcBef>
                <a:spcPts val="70"/>
              </a:spcBef>
            </a:pPr>
            <a:r>
              <a:rPr spc="103" dirty="0">
                <a:solidFill>
                  <a:srgbClr val="5E5E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108</a:t>
            </a:r>
            <a:r>
              <a:rPr spc="291" dirty="0">
                <a:solidFill>
                  <a:srgbClr val="5E5E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 </a:t>
            </a:r>
            <a:r>
              <a:rPr spc="158" dirty="0">
                <a:solidFill>
                  <a:srgbClr val="5E5E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課綱目的</a:t>
            </a:r>
          </a:p>
          <a:p>
            <a:pPr algn="ctr">
              <a:lnSpc>
                <a:spcPts val="8596"/>
              </a:lnSpc>
            </a:pPr>
            <a:r>
              <a:rPr spc="158" dirty="0" err="1">
                <a:solidFill>
                  <a:srgbClr val="5E5E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培育</a:t>
            </a:r>
            <a:r>
              <a:rPr lang="zh-TW" altLang="en-US" spc="158" dirty="0">
                <a:solidFill>
                  <a:srgbClr val="5E5E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</a:t>
            </a:r>
            <a:r>
              <a:rPr spc="158" dirty="0" err="1">
                <a:solidFill>
                  <a:srgbClr val="5E5E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生成為</a:t>
            </a:r>
            <a:br>
              <a:rPr lang="en-US" altLang="zh-TW" spc="9" dirty="0">
                <a:solidFill>
                  <a:srgbClr val="5E5E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</a:br>
            <a:r>
              <a:rPr spc="337" dirty="0">
                <a:solidFill>
                  <a:srgbClr val="5E5E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UKIJ CJK"/>
              </a:rPr>
              <a:t> </a:t>
            </a:r>
            <a:r>
              <a:rPr sz="7186" spc="506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終身學習</a:t>
            </a:r>
            <a:r>
              <a:rPr sz="7186" spc="12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endParaRPr sz="7186" dirty="0">
              <a:latin typeface="微軟正黑體" panose="020B0604030504040204" pitchFamily="34" charset="-120"/>
              <a:ea typeface="微軟正黑體" panose="020B0604030504040204" pitchFamily="34" charset="-120"/>
              <a:cs typeface="UKIJ CJ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923" y="63495"/>
            <a:ext cx="12064458" cy="6730544"/>
          </a:xfrm>
          <a:custGeom>
            <a:avLst/>
            <a:gdLst/>
            <a:ahLst/>
            <a:cxnLst/>
            <a:rect l="l" t="t" r="r" b="b"/>
            <a:pathLst>
              <a:path w="19895185" h="11099165">
                <a:moveTo>
                  <a:pt x="0" y="11099138"/>
                </a:moveTo>
                <a:lnTo>
                  <a:pt x="19894682" y="11099138"/>
                </a:lnTo>
                <a:lnTo>
                  <a:pt x="19894682" y="0"/>
                </a:lnTo>
                <a:lnTo>
                  <a:pt x="0" y="0"/>
                </a:lnTo>
                <a:lnTo>
                  <a:pt x="0" y="11099138"/>
                </a:lnTo>
                <a:close/>
              </a:path>
            </a:pathLst>
          </a:custGeom>
          <a:ln w="209417">
            <a:solidFill>
              <a:srgbClr val="FDBC3A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29792" y="519553"/>
            <a:ext cx="1132475" cy="684632"/>
          </a:xfrm>
          <a:prstGeom prst="rect">
            <a:avLst/>
          </a:prstGeom>
        </p:spPr>
        <p:txBody>
          <a:bodyPr vert="horz" wrap="square" lIns="0" tIns="808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4396" spc="-3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sz="4396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6907" y="1555958"/>
            <a:ext cx="8946975" cy="2990797"/>
            <a:chOff x="2962527" y="2565890"/>
            <a:chExt cx="14754225" cy="4932045"/>
          </a:xfrm>
        </p:grpSpPr>
        <p:sp>
          <p:nvSpPr>
            <p:cNvPr id="5" name="object 5"/>
            <p:cNvSpPr/>
            <p:nvPr/>
          </p:nvSpPr>
          <p:spPr>
            <a:xfrm>
              <a:off x="6387240" y="4111183"/>
              <a:ext cx="7318285" cy="30580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284546" y="4867293"/>
              <a:ext cx="9255125" cy="2630170"/>
            </a:xfrm>
            <a:custGeom>
              <a:avLst/>
              <a:gdLst/>
              <a:ahLst/>
              <a:cxnLst/>
              <a:rect l="l" t="t" r="r" b="b"/>
              <a:pathLst>
                <a:path w="9255125" h="2630170">
                  <a:moveTo>
                    <a:pt x="1105623" y="2069782"/>
                  </a:moveTo>
                  <a:lnTo>
                    <a:pt x="1070089" y="2061603"/>
                  </a:lnTo>
                  <a:lnTo>
                    <a:pt x="1044460" y="2057412"/>
                  </a:lnTo>
                  <a:lnTo>
                    <a:pt x="1016279" y="2055863"/>
                  </a:lnTo>
                  <a:lnTo>
                    <a:pt x="973162" y="2055647"/>
                  </a:lnTo>
                  <a:lnTo>
                    <a:pt x="921296" y="2057857"/>
                  </a:lnTo>
                  <a:lnTo>
                    <a:pt x="878967" y="2062708"/>
                  </a:lnTo>
                  <a:lnTo>
                    <a:pt x="850430" y="2067572"/>
                  </a:lnTo>
                  <a:lnTo>
                    <a:pt x="839978" y="2069782"/>
                  </a:lnTo>
                  <a:lnTo>
                    <a:pt x="875563" y="2077948"/>
                  </a:lnTo>
                  <a:lnTo>
                    <a:pt x="901306" y="2082152"/>
                  </a:lnTo>
                  <a:lnTo>
                    <a:pt x="929678" y="2083689"/>
                  </a:lnTo>
                  <a:lnTo>
                    <a:pt x="973162" y="2083917"/>
                  </a:lnTo>
                  <a:lnTo>
                    <a:pt x="1024648" y="2081707"/>
                  </a:lnTo>
                  <a:lnTo>
                    <a:pt x="1066761" y="2076843"/>
                  </a:lnTo>
                  <a:lnTo>
                    <a:pt x="1095184" y="2071992"/>
                  </a:lnTo>
                  <a:lnTo>
                    <a:pt x="1105623" y="2069782"/>
                  </a:lnTo>
                  <a:close/>
                </a:path>
                <a:path w="9255125" h="2630170">
                  <a:moveTo>
                    <a:pt x="1141323" y="2021408"/>
                  </a:moveTo>
                  <a:lnTo>
                    <a:pt x="1118666" y="2013292"/>
                  </a:lnTo>
                  <a:lnTo>
                    <a:pt x="1102207" y="2009127"/>
                  </a:lnTo>
                  <a:lnTo>
                    <a:pt x="1083919" y="2007590"/>
                  </a:lnTo>
                  <a:lnTo>
                    <a:pt x="1055776" y="2007374"/>
                  </a:lnTo>
                  <a:lnTo>
                    <a:pt x="1022311" y="2009559"/>
                  </a:lnTo>
                  <a:lnTo>
                    <a:pt x="995133" y="2014385"/>
                  </a:lnTo>
                  <a:lnTo>
                    <a:pt x="976896" y="2019211"/>
                  </a:lnTo>
                  <a:lnTo>
                    <a:pt x="970229" y="2021408"/>
                  </a:lnTo>
                  <a:lnTo>
                    <a:pt x="991831" y="2029574"/>
                  </a:lnTo>
                  <a:lnTo>
                    <a:pt x="1007579" y="2033778"/>
                  </a:lnTo>
                  <a:lnTo>
                    <a:pt x="1025182" y="2035314"/>
                  </a:lnTo>
                  <a:lnTo>
                    <a:pt x="1055776" y="2035543"/>
                  </a:lnTo>
                  <a:lnTo>
                    <a:pt x="1089240" y="2033333"/>
                  </a:lnTo>
                  <a:lnTo>
                    <a:pt x="1116418" y="2028469"/>
                  </a:lnTo>
                  <a:lnTo>
                    <a:pt x="1134656" y="2023618"/>
                  </a:lnTo>
                  <a:lnTo>
                    <a:pt x="1141323" y="2021408"/>
                  </a:lnTo>
                  <a:close/>
                </a:path>
                <a:path w="9255125" h="2630170">
                  <a:moveTo>
                    <a:pt x="1167396" y="1960460"/>
                  </a:moveTo>
                  <a:lnTo>
                    <a:pt x="1084681" y="1952231"/>
                  </a:lnTo>
                  <a:lnTo>
                    <a:pt x="1024801" y="1948002"/>
                  </a:lnTo>
                  <a:lnTo>
                    <a:pt x="958646" y="1946440"/>
                  </a:lnTo>
                  <a:lnTo>
                    <a:pt x="857148" y="1946224"/>
                  </a:lnTo>
                  <a:lnTo>
                    <a:pt x="736333" y="1948446"/>
                  </a:lnTo>
                  <a:lnTo>
                    <a:pt x="637451" y="1953336"/>
                  </a:lnTo>
                  <a:lnTo>
                    <a:pt x="570674" y="1958238"/>
                  </a:lnTo>
                  <a:lnTo>
                    <a:pt x="546163" y="1960460"/>
                  </a:lnTo>
                  <a:lnTo>
                    <a:pt x="621969" y="1968271"/>
                  </a:lnTo>
                  <a:lnTo>
                    <a:pt x="677100" y="1972284"/>
                  </a:lnTo>
                  <a:lnTo>
                    <a:pt x="738428" y="1973757"/>
                  </a:lnTo>
                  <a:lnTo>
                    <a:pt x="840917" y="1973973"/>
                  </a:lnTo>
                  <a:lnTo>
                    <a:pt x="857148" y="1973859"/>
                  </a:lnTo>
                  <a:lnTo>
                    <a:pt x="977798" y="1971776"/>
                  </a:lnTo>
                  <a:lnTo>
                    <a:pt x="1076426" y="1967166"/>
                  </a:lnTo>
                  <a:lnTo>
                    <a:pt x="1142987" y="1962556"/>
                  </a:lnTo>
                  <a:lnTo>
                    <a:pt x="1167396" y="1960460"/>
                  </a:lnTo>
                  <a:close/>
                </a:path>
                <a:path w="9255125" h="2630170">
                  <a:moveTo>
                    <a:pt x="1208341" y="2171763"/>
                  </a:moveTo>
                  <a:lnTo>
                    <a:pt x="1131481" y="2164016"/>
                  </a:lnTo>
                  <a:lnTo>
                    <a:pt x="1076007" y="2160041"/>
                  </a:lnTo>
                  <a:lnTo>
                    <a:pt x="1015098" y="2158568"/>
                  </a:lnTo>
                  <a:lnTo>
                    <a:pt x="921854" y="2158365"/>
                  </a:lnTo>
                  <a:lnTo>
                    <a:pt x="810260" y="2160460"/>
                  </a:lnTo>
                  <a:lnTo>
                    <a:pt x="719201" y="2165058"/>
                  </a:lnTo>
                  <a:lnTo>
                    <a:pt x="657860" y="2169668"/>
                  </a:lnTo>
                  <a:lnTo>
                    <a:pt x="635368" y="2171763"/>
                  </a:lnTo>
                  <a:lnTo>
                    <a:pt x="712292" y="2179942"/>
                  </a:lnTo>
                  <a:lnTo>
                    <a:pt x="767778" y="2184133"/>
                  </a:lnTo>
                  <a:lnTo>
                    <a:pt x="828675" y="2185682"/>
                  </a:lnTo>
                  <a:lnTo>
                    <a:pt x="921854" y="2185898"/>
                  </a:lnTo>
                  <a:lnTo>
                    <a:pt x="1033183" y="2183688"/>
                  </a:lnTo>
                  <a:lnTo>
                    <a:pt x="1124267" y="2178837"/>
                  </a:lnTo>
                  <a:lnTo>
                    <a:pt x="1185760" y="2173973"/>
                  </a:lnTo>
                  <a:lnTo>
                    <a:pt x="1208341" y="2171763"/>
                  </a:lnTo>
                  <a:close/>
                </a:path>
                <a:path w="9255125" h="2630170">
                  <a:moveTo>
                    <a:pt x="1208341" y="1865172"/>
                  </a:moveTo>
                  <a:lnTo>
                    <a:pt x="1184744" y="1857006"/>
                  </a:lnTo>
                  <a:lnTo>
                    <a:pt x="1167663" y="1852803"/>
                  </a:lnTo>
                  <a:lnTo>
                    <a:pt x="1148765" y="1851266"/>
                  </a:lnTo>
                  <a:lnTo>
                    <a:pt x="1119759" y="1851037"/>
                  </a:lnTo>
                  <a:lnTo>
                    <a:pt x="1085634" y="1853247"/>
                  </a:lnTo>
                  <a:lnTo>
                    <a:pt x="1057744" y="1858111"/>
                  </a:lnTo>
                  <a:lnTo>
                    <a:pt x="1038910" y="1862963"/>
                  </a:lnTo>
                  <a:lnTo>
                    <a:pt x="1032014" y="1865172"/>
                  </a:lnTo>
                  <a:lnTo>
                    <a:pt x="1055522" y="1873351"/>
                  </a:lnTo>
                  <a:lnTo>
                    <a:pt x="1072502" y="1877542"/>
                  </a:lnTo>
                  <a:lnTo>
                    <a:pt x="1091171" y="1879092"/>
                  </a:lnTo>
                  <a:lnTo>
                    <a:pt x="1119759" y="1879307"/>
                  </a:lnTo>
                  <a:lnTo>
                    <a:pt x="1154010" y="1877098"/>
                  </a:lnTo>
                  <a:lnTo>
                    <a:pt x="1182192" y="1872246"/>
                  </a:lnTo>
                  <a:lnTo>
                    <a:pt x="1201305" y="1867382"/>
                  </a:lnTo>
                  <a:lnTo>
                    <a:pt x="1208341" y="1865172"/>
                  </a:lnTo>
                  <a:close/>
                </a:path>
                <a:path w="9255125" h="2630170">
                  <a:moveTo>
                    <a:pt x="1244777" y="1374825"/>
                  </a:moveTo>
                  <a:lnTo>
                    <a:pt x="1216317" y="1367142"/>
                  </a:lnTo>
                  <a:lnTo>
                    <a:pt x="1195743" y="1363192"/>
                  </a:lnTo>
                  <a:lnTo>
                    <a:pt x="1173099" y="1361732"/>
                  </a:lnTo>
                  <a:lnTo>
                    <a:pt x="1138389" y="1361528"/>
                  </a:lnTo>
                  <a:lnTo>
                    <a:pt x="1097407" y="1363611"/>
                  </a:lnTo>
                  <a:lnTo>
                    <a:pt x="1063815" y="1368171"/>
                  </a:lnTo>
                  <a:lnTo>
                    <a:pt x="1041095" y="1372743"/>
                  </a:lnTo>
                  <a:lnTo>
                    <a:pt x="1032738" y="1374825"/>
                  </a:lnTo>
                  <a:lnTo>
                    <a:pt x="1061605" y="1383055"/>
                  </a:lnTo>
                  <a:lnTo>
                    <a:pt x="1082230" y="1387284"/>
                  </a:lnTo>
                  <a:lnTo>
                    <a:pt x="1104519" y="1388846"/>
                  </a:lnTo>
                  <a:lnTo>
                    <a:pt x="1138389" y="1389062"/>
                  </a:lnTo>
                  <a:lnTo>
                    <a:pt x="1179791" y="1386840"/>
                  </a:lnTo>
                  <a:lnTo>
                    <a:pt x="1213612" y="1381950"/>
                  </a:lnTo>
                  <a:lnTo>
                    <a:pt x="1236421" y="1377048"/>
                  </a:lnTo>
                  <a:lnTo>
                    <a:pt x="1244777" y="1374825"/>
                  </a:lnTo>
                  <a:close/>
                </a:path>
                <a:path w="9255125" h="2630170">
                  <a:moveTo>
                    <a:pt x="1288656" y="1488744"/>
                  </a:moveTo>
                  <a:lnTo>
                    <a:pt x="1267345" y="1480578"/>
                  </a:lnTo>
                  <a:lnTo>
                    <a:pt x="1252105" y="1476375"/>
                  </a:lnTo>
                  <a:lnTo>
                    <a:pt x="1235608" y="1474838"/>
                  </a:lnTo>
                  <a:lnTo>
                    <a:pt x="1210538" y="1474609"/>
                  </a:lnTo>
                  <a:lnTo>
                    <a:pt x="1180134" y="1476819"/>
                  </a:lnTo>
                  <a:lnTo>
                    <a:pt x="1155306" y="1481683"/>
                  </a:lnTo>
                  <a:lnTo>
                    <a:pt x="1138567" y="1486535"/>
                  </a:lnTo>
                  <a:lnTo>
                    <a:pt x="1132420" y="1488744"/>
                  </a:lnTo>
                  <a:lnTo>
                    <a:pt x="1151394" y="1496555"/>
                  </a:lnTo>
                  <a:lnTo>
                    <a:pt x="1165225" y="1500568"/>
                  </a:lnTo>
                  <a:lnTo>
                    <a:pt x="1180668" y="1502041"/>
                  </a:lnTo>
                  <a:lnTo>
                    <a:pt x="1206449" y="1502257"/>
                  </a:lnTo>
                  <a:lnTo>
                    <a:pt x="1240637" y="1499971"/>
                  </a:lnTo>
                  <a:lnTo>
                    <a:pt x="1265491" y="1495399"/>
                  </a:lnTo>
                  <a:lnTo>
                    <a:pt x="1282407" y="1490827"/>
                  </a:lnTo>
                  <a:lnTo>
                    <a:pt x="1288656" y="1488744"/>
                  </a:lnTo>
                  <a:close/>
                </a:path>
                <a:path w="9255125" h="2630170">
                  <a:moveTo>
                    <a:pt x="1345196" y="1403934"/>
                  </a:moveTo>
                  <a:lnTo>
                    <a:pt x="1320787" y="1395704"/>
                  </a:lnTo>
                  <a:lnTo>
                    <a:pt x="1303032" y="1391475"/>
                  </a:lnTo>
                  <a:lnTo>
                    <a:pt x="1283309" y="1389913"/>
                  </a:lnTo>
                  <a:lnTo>
                    <a:pt x="1252943" y="1389697"/>
                  </a:lnTo>
                  <a:lnTo>
                    <a:pt x="1216888" y="1391920"/>
                  </a:lnTo>
                  <a:lnTo>
                    <a:pt x="1187577" y="1396809"/>
                  </a:lnTo>
                  <a:lnTo>
                    <a:pt x="1167892" y="1401711"/>
                  </a:lnTo>
                  <a:lnTo>
                    <a:pt x="1160691" y="1403934"/>
                  </a:lnTo>
                  <a:lnTo>
                    <a:pt x="1185164" y="1412113"/>
                  </a:lnTo>
                  <a:lnTo>
                    <a:pt x="1202931" y="1416304"/>
                  </a:lnTo>
                  <a:lnTo>
                    <a:pt x="1222641" y="1417853"/>
                  </a:lnTo>
                  <a:lnTo>
                    <a:pt x="1252943" y="1418069"/>
                  </a:lnTo>
                  <a:lnTo>
                    <a:pt x="1289050" y="1415859"/>
                  </a:lnTo>
                  <a:lnTo>
                    <a:pt x="1318348" y="1411008"/>
                  </a:lnTo>
                  <a:lnTo>
                    <a:pt x="1338008" y="1406144"/>
                  </a:lnTo>
                  <a:lnTo>
                    <a:pt x="1345196" y="1403934"/>
                  </a:lnTo>
                  <a:close/>
                </a:path>
                <a:path w="9255125" h="2630170">
                  <a:moveTo>
                    <a:pt x="1429270" y="1275981"/>
                  </a:moveTo>
                  <a:lnTo>
                    <a:pt x="1311910" y="1267802"/>
                  </a:lnTo>
                  <a:lnTo>
                    <a:pt x="1226985" y="1263611"/>
                  </a:lnTo>
                  <a:lnTo>
                    <a:pt x="1133297" y="1262062"/>
                  </a:lnTo>
                  <a:lnTo>
                    <a:pt x="989596" y="1261846"/>
                  </a:lnTo>
                  <a:lnTo>
                    <a:pt x="818540" y="1264056"/>
                  </a:lnTo>
                  <a:lnTo>
                    <a:pt x="678738" y="1268907"/>
                  </a:lnTo>
                  <a:lnTo>
                    <a:pt x="584428" y="1273771"/>
                  </a:lnTo>
                  <a:lnTo>
                    <a:pt x="549821" y="1275981"/>
                  </a:lnTo>
                  <a:lnTo>
                    <a:pt x="667626" y="1284579"/>
                  </a:lnTo>
                  <a:lnTo>
                    <a:pt x="752856" y="1288986"/>
                  </a:lnTo>
                  <a:lnTo>
                    <a:pt x="846886" y="1290612"/>
                  </a:lnTo>
                  <a:lnTo>
                    <a:pt x="991069" y="1290853"/>
                  </a:lnTo>
                  <a:lnTo>
                    <a:pt x="1161846" y="1288529"/>
                  </a:lnTo>
                  <a:lnTo>
                    <a:pt x="1301115" y="1283411"/>
                  </a:lnTo>
                  <a:lnTo>
                    <a:pt x="1394904" y="1278305"/>
                  </a:lnTo>
                  <a:lnTo>
                    <a:pt x="1429270" y="1275981"/>
                  </a:lnTo>
                  <a:close/>
                </a:path>
                <a:path w="9255125" h="2630170">
                  <a:moveTo>
                    <a:pt x="1543088" y="1062380"/>
                  </a:moveTo>
                  <a:lnTo>
                    <a:pt x="1425321" y="1054620"/>
                  </a:lnTo>
                  <a:lnTo>
                    <a:pt x="1340256" y="1050645"/>
                  </a:lnTo>
                  <a:lnTo>
                    <a:pt x="1246695" y="1049185"/>
                  </a:lnTo>
                  <a:lnTo>
                    <a:pt x="1103426" y="1048969"/>
                  </a:lnTo>
                  <a:lnTo>
                    <a:pt x="932243" y="1051064"/>
                  </a:lnTo>
                  <a:lnTo>
                    <a:pt x="792187" y="1055674"/>
                  </a:lnTo>
                  <a:lnTo>
                    <a:pt x="697623" y="1060284"/>
                  </a:lnTo>
                  <a:lnTo>
                    <a:pt x="662914" y="1062380"/>
                  </a:lnTo>
                  <a:lnTo>
                    <a:pt x="781113" y="1070546"/>
                  </a:lnTo>
                  <a:lnTo>
                    <a:pt x="866394" y="1074737"/>
                  </a:lnTo>
                  <a:lnTo>
                    <a:pt x="960069" y="1076286"/>
                  </a:lnTo>
                  <a:lnTo>
                    <a:pt x="1103426" y="1076515"/>
                  </a:lnTo>
                  <a:lnTo>
                    <a:pt x="1274432" y="1074305"/>
                  </a:lnTo>
                  <a:lnTo>
                    <a:pt x="1414195" y="1069441"/>
                  </a:lnTo>
                  <a:lnTo>
                    <a:pt x="1508493" y="1064577"/>
                  </a:lnTo>
                  <a:lnTo>
                    <a:pt x="1543088" y="1062380"/>
                  </a:lnTo>
                  <a:close/>
                </a:path>
                <a:path w="9255125" h="2630170">
                  <a:moveTo>
                    <a:pt x="1586230" y="978293"/>
                  </a:moveTo>
                  <a:lnTo>
                    <a:pt x="1552016" y="970114"/>
                  </a:lnTo>
                  <a:lnTo>
                    <a:pt x="1527276" y="965923"/>
                  </a:lnTo>
                  <a:lnTo>
                    <a:pt x="1500035" y="964374"/>
                  </a:lnTo>
                  <a:lnTo>
                    <a:pt x="1458277" y="964158"/>
                  </a:lnTo>
                  <a:lnTo>
                    <a:pt x="1409204" y="966368"/>
                  </a:lnTo>
                  <a:lnTo>
                    <a:pt x="1368717" y="971219"/>
                  </a:lnTo>
                  <a:lnTo>
                    <a:pt x="1341208" y="976083"/>
                  </a:lnTo>
                  <a:lnTo>
                    <a:pt x="1331061" y="978293"/>
                  </a:lnTo>
                  <a:lnTo>
                    <a:pt x="1364856" y="986040"/>
                  </a:lnTo>
                  <a:lnTo>
                    <a:pt x="1389367" y="990015"/>
                  </a:lnTo>
                  <a:lnTo>
                    <a:pt x="1416532" y="991489"/>
                  </a:lnTo>
                  <a:lnTo>
                    <a:pt x="1458277" y="991692"/>
                  </a:lnTo>
                  <a:lnTo>
                    <a:pt x="1507782" y="989596"/>
                  </a:lnTo>
                  <a:lnTo>
                    <a:pt x="1548485" y="984999"/>
                  </a:lnTo>
                  <a:lnTo>
                    <a:pt x="1576082" y="980389"/>
                  </a:lnTo>
                  <a:lnTo>
                    <a:pt x="1586230" y="978293"/>
                  </a:lnTo>
                  <a:close/>
                </a:path>
                <a:path w="9255125" h="2630170">
                  <a:moveTo>
                    <a:pt x="1615973" y="892746"/>
                  </a:moveTo>
                  <a:lnTo>
                    <a:pt x="1592897" y="884567"/>
                  </a:lnTo>
                  <a:lnTo>
                    <a:pt x="1576298" y="880376"/>
                  </a:lnTo>
                  <a:lnTo>
                    <a:pt x="1558150" y="878827"/>
                  </a:lnTo>
                  <a:lnTo>
                    <a:pt x="1530426" y="878611"/>
                  </a:lnTo>
                  <a:lnTo>
                    <a:pt x="1496885" y="880821"/>
                  </a:lnTo>
                  <a:lnTo>
                    <a:pt x="1469453" y="885672"/>
                  </a:lnTo>
                  <a:lnTo>
                    <a:pt x="1450936" y="890536"/>
                  </a:lnTo>
                  <a:lnTo>
                    <a:pt x="1444142" y="892746"/>
                  </a:lnTo>
                  <a:lnTo>
                    <a:pt x="1467281" y="900493"/>
                  </a:lnTo>
                  <a:lnTo>
                    <a:pt x="1483982" y="904468"/>
                  </a:lnTo>
                  <a:lnTo>
                    <a:pt x="1502333" y="905941"/>
                  </a:lnTo>
                  <a:lnTo>
                    <a:pt x="1530426" y="906145"/>
                  </a:lnTo>
                  <a:lnTo>
                    <a:pt x="1563585" y="904049"/>
                  </a:lnTo>
                  <a:lnTo>
                    <a:pt x="1590789" y="899452"/>
                  </a:lnTo>
                  <a:lnTo>
                    <a:pt x="1609204" y="894842"/>
                  </a:lnTo>
                  <a:lnTo>
                    <a:pt x="1615973" y="892746"/>
                  </a:lnTo>
                  <a:close/>
                </a:path>
                <a:path w="9255125" h="2630170">
                  <a:moveTo>
                    <a:pt x="1656181" y="807935"/>
                  </a:moveTo>
                  <a:lnTo>
                    <a:pt x="1643684" y="799757"/>
                  </a:lnTo>
                  <a:lnTo>
                    <a:pt x="1634413" y="795566"/>
                  </a:lnTo>
                  <a:lnTo>
                    <a:pt x="1623745" y="794016"/>
                  </a:lnTo>
                  <a:lnTo>
                    <a:pt x="1607070" y="793800"/>
                  </a:lnTo>
                  <a:lnTo>
                    <a:pt x="1588147" y="796010"/>
                  </a:lnTo>
                  <a:lnTo>
                    <a:pt x="1572552" y="800862"/>
                  </a:lnTo>
                  <a:lnTo>
                    <a:pt x="1561973" y="805726"/>
                  </a:lnTo>
                  <a:lnTo>
                    <a:pt x="1558061" y="807935"/>
                  </a:lnTo>
                  <a:lnTo>
                    <a:pt x="1571383" y="816102"/>
                  </a:lnTo>
                  <a:lnTo>
                    <a:pt x="1580921" y="820305"/>
                  </a:lnTo>
                  <a:lnTo>
                    <a:pt x="1591284" y="821842"/>
                  </a:lnTo>
                  <a:lnTo>
                    <a:pt x="1607070" y="822071"/>
                  </a:lnTo>
                  <a:lnTo>
                    <a:pt x="1626362" y="819861"/>
                  </a:lnTo>
                  <a:lnTo>
                    <a:pt x="1641957" y="814997"/>
                  </a:lnTo>
                  <a:lnTo>
                    <a:pt x="1652384" y="810145"/>
                  </a:lnTo>
                  <a:lnTo>
                    <a:pt x="1656181" y="807935"/>
                  </a:lnTo>
                  <a:close/>
                </a:path>
                <a:path w="9255125" h="2630170">
                  <a:moveTo>
                    <a:pt x="2130818" y="2431338"/>
                  </a:moveTo>
                  <a:lnTo>
                    <a:pt x="2024164" y="2423655"/>
                  </a:lnTo>
                  <a:lnTo>
                    <a:pt x="1946998" y="2419705"/>
                  </a:lnTo>
                  <a:lnTo>
                    <a:pt x="1861883" y="2418245"/>
                  </a:lnTo>
                  <a:lnTo>
                    <a:pt x="1731365" y="2418042"/>
                  </a:lnTo>
                  <a:lnTo>
                    <a:pt x="1575295" y="2420112"/>
                  </a:lnTo>
                  <a:lnTo>
                    <a:pt x="1448079" y="2424684"/>
                  </a:lnTo>
                  <a:lnTo>
                    <a:pt x="1362430" y="2429256"/>
                  </a:lnTo>
                  <a:lnTo>
                    <a:pt x="1331061" y="2431338"/>
                  </a:lnTo>
                  <a:lnTo>
                    <a:pt x="1438211" y="2439505"/>
                  </a:lnTo>
                  <a:lnTo>
                    <a:pt x="1515618" y="2443708"/>
                  </a:lnTo>
                  <a:lnTo>
                    <a:pt x="1600822" y="2445258"/>
                  </a:lnTo>
                  <a:lnTo>
                    <a:pt x="1731365" y="2445474"/>
                  </a:lnTo>
                  <a:lnTo>
                    <a:pt x="1886978" y="2443264"/>
                  </a:lnTo>
                  <a:lnTo>
                    <a:pt x="2013940" y="2438400"/>
                  </a:lnTo>
                  <a:lnTo>
                    <a:pt x="2099475" y="2433548"/>
                  </a:lnTo>
                  <a:lnTo>
                    <a:pt x="2130818" y="2431338"/>
                  </a:lnTo>
                  <a:close/>
                </a:path>
                <a:path w="9255125" h="2630170">
                  <a:moveTo>
                    <a:pt x="2349665" y="2500553"/>
                  </a:moveTo>
                  <a:lnTo>
                    <a:pt x="2273884" y="2492375"/>
                  </a:lnTo>
                  <a:lnTo>
                    <a:pt x="2218931" y="2488184"/>
                  </a:lnTo>
                  <a:lnTo>
                    <a:pt x="2158098" y="2486634"/>
                  </a:lnTo>
                  <a:lnTo>
                    <a:pt x="2052713" y="2486418"/>
                  </a:lnTo>
                  <a:lnTo>
                    <a:pt x="1937296" y="2488628"/>
                  </a:lnTo>
                  <a:lnTo>
                    <a:pt x="1842960" y="2493480"/>
                  </a:lnTo>
                  <a:lnTo>
                    <a:pt x="1779320" y="2498344"/>
                  </a:lnTo>
                  <a:lnTo>
                    <a:pt x="1755965" y="2500553"/>
                  </a:lnTo>
                  <a:lnTo>
                    <a:pt x="1835467" y="2508783"/>
                  </a:lnTo>
                  <a:lnTo>
                    <a:pt x="1892871" y="2513012"/>
                  </a:lnTo>
                  <a:lnTo>
                    <a:pt x="1956015" y="2514574"/>
                  </a:lnTo>
                  <a:lnTo>
                    <a:pt x="2052713" y="2514790"/>
                  </a:lnTo>
                  <a:lnTo>
                    <a:pt x="2168194" y="2512568"/>
                  </a:lnTo>
                  <a:lnTo>
                    <a:pt x="2262594" y="2507665"/>
                  </a:lnTo>
                  <a:lnTo>
                    <a:pt x="2326297" y="2502776"/>
                  </a:lnTo>
                  <a:lnTo>
                    <a:pt x="2349665" y="2500553"/>
                  </a:lnTo>
                  <a:close/>
                </a:path>
                <a:path w="9255125" h="2630170">
                  <a:moveTo>
                    <a:pt x="2377097" y="2233434"/>
                  </a:moveTo>
                  <a:lnTo>
                    <a:pt x="2059330" y="2225268"/>
                  </a:lnTo>
                  <a:lnTo>
                    <a:pt x="1829638" y="2221065"/>
                  </a:lnTo>
                  <a:lnTo>
                    <a:pt x="1576654" y="2219528"/>
                  </a:lnTo>
                  <a:lnTo>
                    <a:pt x="1188974" y="2219299"/>
                  </a:lnTo>
                  <a:lnTo>
                    <a:pt x="726046" y="2221509"/>
                  </a:lnTo>
                  <a:lnTo>
                    <a:pt x="348132" y="2226373"/>
                  </a:lnTo>
                  <a:lnTo>
                    <a:pt x="93395" y="2231225"/>
                  </a:lnTo>
                  <a:lnTo>
                    <a:pt x="0" y="2233434"/>
                  </a:lnTo>
                  <a:lnTo>
                    <a:pt x="317842" y="2241613"/>
                  </a:lnTo>
                  <a:lnTo>
                    <a:pt x="547636" y="2245804"/>
                  </a:lnTo>
                  <a:lnTo>
                    <a:pt x="800862" y="2247354"/>
                  </a:lnTo>
                  <a:lnTo>
                    <a:pt x="1188974" y="2247569"/>
                  </a:lnTo>
                  <a:lnTo>
                    <a:pt x="1651457" y="2245360"/>
                  </a:lnTo>
                  <a:lnTo>
                    <a:pt x="2029117" y="2240508"/>
                  </a:lnTo>
                  <a:lnTo>
                    <a:pt x="2283739" y="2235644"/>
                  </a:lnTo>
                  <a:lnTo>
                    <a:pt x="2377097" y="2233434"/>
                  </a:lnTo>
                  <a:close/>
                </a:path>
                <a:path w="9255125" h="2630170">
                  <a:moveTo>
                    <a:pt x="2513330" y="2336152"/>
                  </a:moveTo>
                  <a:lnTo>
                    <a:pt x="2299932" y="2327986"/>
                  </a:lnTo>
                  <a:lnTo>
                    <a:pt x="2145576" y="2323795"/>
                  </a:lnTo>
                  <a:lnTo>
                    <a:pt x="1975332" y="2322245"/>
                  </a:lnTo>
                  <a:lnTo>
                    <a:pt x="1714296" y="2322017"/>
                  </a:lnTo>
                  <a:lnTo>
                    <a:pt x="1403591" y="2324227"/>
                  </a:lnTo>
                  <a:lnTo>
                    <a:pt x="1149527" y="2329091"/>
                  </a:lnTo>
                  <a:lnTo>
                    <a:pt x="978077" y="2333955"/>
                  </a:lnTo>
                  <a:lnTo>
                    <a:pt x="915149" y="2336152"/>
                  </a:lnTo>
                  <a:lnTo>
                    <a:pt x="1128547" y="2343912"/>
                  </a:lnTo>
                  <a:lnTo>
                    <a:pt x="1282915" y="2347887"/>
                  </a:lnTo>
                  <a:lnTo>
                    <a:pt x="1453197" y="2349347"/>
                  </a:lnTo>
                  <a:lnTo>
                    <a:pt x="1714296" y="2349563"/>
                  </a:lnTo>
                  <a:lnTo>
                    <a:pt x="2025243" y="2347468"/>
                  </a:lnTo>
                  <a:lnTo>
                    <a:pt x="2279231" y="2342858"/>
                  </a:lnTo>
                  <a:lnTo>
                    <a:pt x="2450515" y="2338247"/>
                  </a:lnTo>
                  <a:lnTo>
                    <a:pt x="2513330" y="2336152"/>
                  </a:lnTo>
                  <a:close/>
                </a:path>
                <a:path w="9255125" h="2630170">
                  <a:moveTo>
                    <a:pt x="3169539" y="2452281"/>
                  </a:moveTo>
                  <a:lnTo>
                    <a:pt x="3095777" y="2444051"/>
                  </a:lnTo>
                  <a:lnTo>
                    <a:pt x="3042450" y="2439822"/>
                  </a:lnTo>
                  <a:lnTo>
                    <a:pt x="2983649" y="2438260"/>
                  </a:lnTo>
                  <a:lnTo>
                    <a:pt x="2893517" y="2438044"/>
                  </a:lnTo>
                  <a:lnTo>
                    <a:pt x="2786075" y="2440267"/>
                  </a:lnTo>
                  <a:lnTo>
                    <a:pt x="2698343" y="2445156"/>
                  </a:lnTo>
                  <a:lnTo>
                    <a:pt x="2639199" y="2450058"/>
                  </a:lnTo>
                  <a:lnTo>
                    <a:pt x="2617508" y="2452281"/>
                  </a:lnTo>
                  <a:lnTo>
                    <a:pt x="2691320" y="2460447"/>
                  </a:lnTo>
                  <a:lnTo>
                    <a:pt x="2744686" y="2464651"/>
                  </a:lnTo>
                  <a:lnTo>
                    <a:pt x="2803448" y="2466200"/>
                  </a:lnTo>
                  <a:lnTo>
                    <a:pt x="2893517" y="2466416"/>
                  </a:lnTo>
                  <a:lnTo>
                    <a:pt x="3001010" y="2464206"/>
                  </a:lnTo>
                  <a:lnTo>
                    <a:pt x="3088741" y="2459342"/>
                  </a:lnTo>
                  <a:lnTo>
                    <a:pt x="3147860" y="2454491"/>
                  </a:lnTo>
                  <a:lnTo>
                    <a:pt x="3169539" y="2452281"/>
                  </a:lnTo>
                  <a:close/>
                </a:path>
                <a:path w="9255125" h="2630170">
                  <a:moveTo>
                    <a:pt x="3217176" y="2554160"/>
                  </a:moveTo>
                  <a:lnTo>
                    <a:pt x="3166072" y="2546413"/>
                  </a:lnTo>
                  <a:lnTo>
                    <a:pt x="3129115" y="2542438"/>
                  </a:lnTo>
                  <a:lnTo>
                    <a:pt x="3088398" y="2540965"/>
                  </a:lnTo>
                  <a:lnTo>
                    <a:pt x="3025978" y="2540762"/>
                  </a:lnTo>
                  <a:lnTo>
                    <a:pt x="2951111" y="2542857"/>
                  </a:lnTo>
                  <a:lnTo>
                    <a:pt x="2890126" y="2547455"/>
                  </a:lnTo>
                  <a:lnTo>
                    <a:pt x="2849080" y="2552065"/>
                  </a:lnTo>
                  <a:lnTo>
                    <a:pt x="2834043" y="2554160"/>
                  </a:lnTo>
                  <a:lnTo>
                    <a:pt x="2885173" y="2562339"/>
                  </a:lnTo>
                  <a:lnTo>
                    <a:pt x="2922206" y="2566530"/>
                  </a:lnTo>
                  <a:lnTo>
                    <a:pt x="2963138" y="2568079"/>
                  </a:lnTo>
                  <a:lnTo>
                    <a:pt x="3025978" y="2568295"/>
                  </a:lnTo>
                  <a:lnTo>
                    <a:pt x="3100425" y="2566085"/>
                  </a:lnTo>
                  <a:lnTo>
                    <a:pt x="3161195" y="2561234"/>
                  </a:lnTo>
                  <a:lnTo>
                    <a:pt x="3202165" y="2556370"/>
                  </a:lnTo>
                  <a:lnTo>
                    <a:pt x="3217176" y="2554160"/>
                  </a:lnTo>
                  <a:close/>
                </a:path>
                <a:path w="9255125" h="2630170">
                  <a:moveTo>
                    <a:pt x="3238017" y="2615946"/>
                  </a:moveTo>
                  <a:lnTo>
                    <a:pt x="3202876" y="2607767"/>
                  </a:lnTo>
                  <a:lnTo>
                    <a:pt x="3177603" y="2603576"/>
                  </a:lnTo>
                  <a:lnTo>
                    <a:pt x="3149955" y="2602026"/>
                  </a:lnTo>
                  <a:lnTo>
                    <a:pt x="3107753" y="2601798"/>
                  </a:lnTo>
                  <a:lnTo>
                    <a:pt x="3056674" y="2604008"/>
                  </a:lnTo>
                  <a:lnTo>
                    <a:pt x="3015348" y="2608872"/>
                  </a:lnTo>
                  <a:lnTo>
                    <a:pt x="2987687" y="2613736"/>
                  </a:lnTo>
                  <a:lnTo>
                    <a:pt x="2977604" y="2615946"/>
                  </a:lnTo>
                  <a:lnTo>
                    <a:pt x="3012262" y="2624112"/>
                  </a:lnTo>
                  <a:lnTo>
                    <a:pt x="3037382" y="2628303"/>
                  </a:lnTo>
                  <a:lnTo>
                    <a:pt x="3065145" y="2629852"/>
                  </a:lnTo>
                  <a:lnTo>
                    <a:pt x="3107753" y="2630081"/>
                  </a:lnTo>
                  <a:lnTo>
                    <a:pt x="3158591" y="2627871"/>
                  </a:lnTo>
                  <a:lnTo>
                    <a:pt x="3199981" y="2623007"/>
                  </a:lnTo>
                  <a:lnTo>
                    <a:pt x="3227819" y="2618143"/>
                  </a:lnTo>
                  <a:lnTo>
                    <a:pt x="3238017" y="2615946"/>
                  </a:lnTo>
                  <a:close/>
                </a:path>
                <a:path w="9255125" h="2630170">
                  <a:moveTo>
                    <a:pt x="3251416" y="2513215"/>
                  </a:moveTo>
                  <a:lnTo>
                    <a:pt x="3180296" y="2505468"/>
                  </a:lnTo>
                  <a:lnTo>
                    <a:pt x="3128924" y="2501493"/>
                  </a:lnTo>
                  <a:lnTo>
                    <a:pt x="3072384" y="2500033"/>
                  </a:lnTo>
                  <a:lnTo>
                    <a:pt x="2985770" y="2499817"/>
                  </a:lnTo>
                  <a:lnTo>
                    <a:pt x="2881998" y="2501912"/>
                  </a:lnTo>
                  <a:lnTo>
                    <a:pt x="2797340" y="2506522"/>
                  </a:lnTo>
                  <a:lnTo>
                    <a:pt x="2740291" y="2511120"/>
                  </a:lnTo>
                  <a:lnTo>
                    <a:pt x="2719387" y="2513215"/>
                  </a:lnTo>
                  <a:lnTo>
                    <a:pt x="2790520" y="2521394"/>
                  </a:lnTo>
                  <a:lnTo>
                    <a:pt x="2841980" y="2525585"/>
                  </a:lnTo>
                  <a:lnTo>
                    <a:pt x="2898737" y="2527135"/>
                  </a:lnTo>
                  <a:lnTo>
                    <a:pt x="2985770" y="2527350"/>
                  </a:lnTo>
                  <a:lnTo>
                    <a:pt x="3089122" y="2525153"/>
                  </a:lnTo>
                  <a:lnTo>
                    <a:pt x="3173565" y="2520289"/>
                  </a:lnTo>
                  <a:lnTo>
                    <a:pt x="3230524" y="2515425"/>
                  </a:lnTo>
                  <a:lnTo>
                    <a:pt x="3251416" y="2513215"/>
                  </a:lnTo>
                  <a:close/>
                </a:path>
                <a:path w="9255125" h="2630170">
                  <a:moveTo>
                    <a:pt x="4604042" y="2288514"/>
                  </a:moveTo>
                  <a:lnTo>
                    <a:pt x="4397324" y="2280348"/>
                  </a:lnTo>
                  <a:lnTo>
                    <a:pt x="4247959" y="2276144"/>
                  </a:lnTo>
                  <a:lnTo>
                    <a:pt x="4083558" y="2274595"/>
                  </a:lnTo>
                  <a:lnTo>
                    <a:pt x="3831717" y="2274379"/>
                  </a:lnTo>
                  <a:lnTo>
                    <a:pt x="3531628" y="2276589"/>
                  </a:lnTo>
                  <a:lnTo>
                    <a:pt x="3286341" y="2281453"/>
                  </a:lnTo>
                  <a:lnTo>
                    <a:pt x="3120834" y="2286304"/>
                  </a:lnTo>
                  <a:lnTo>
                    <a:pt x="3060115" y="2288514"/>
                  </a:lnTo>
                  <a:lnTo>
                    <a:pt x="3266833" y="2296261"/>
                  </a:lnTo>
                  <a:lnTo>
                    <a:pt x="3416109" y="2300236"/>
                  </a:lnTo>
                  <a:lnTo>
                    <a:pt x="3580295" y="2301710"/>
                  </a:lnTo>
                  <a:lnTo>
                    <a:pt x="3831717" y="2301913"/>
                  </a:lnTo>
                  <a:lnTo>
                    <a:pt x="4132224" y="2299817"/>
                  </a:lnTo>
                  <a:lnTo>
                    <a:pt x="4377728" y="2295220"/>
                  </a:lnTo>
                  <a:lnTo>
                    <a:pt x="4543310" y="2290610"/>
                  </a:lnTo>
                  <a:lnTo>
                    <a:pt x="4604042" y="2288514"/>
                  </a:lnTo>
                  <a:close/>
                </a:path>
                <a:path w="9255125" h="2630170">
                  <a:moveTo>
                    <a:pt x="4672419" y="2329459"/>
                  </a:moveTo>
                  <a:lnTo>
                    <a:pt x="4570730" y="2321280"/>
                  </a:lnTo>
                  <a:lnTo>
                    <a:pt x="4497311" y="2317089"/>
                  </a:lnTo>
                  <a:lnTo>
                    <a:pt x="4416615" y="2315540"/>
                  </a:lnTo>
                  <a:lnTo>
                    <a:pt x="4293057" y="2315324"/>
                  </a:lnTo>
                  <a:lnTo>
                    <a:pt x="4145242" y="2317534"/>
                  </a:lnTo>
                  <a:lnTo>
                    <a:pt x="4024642" y="2322385"/>
                  </a:lnTo>
                  <a:lnTo>
                    <a:pt x="3943375" y="2327249"/>
                  </a:lnTo>
                  <a:lnTo>
                    <a:pt x="3913594" y="2329459"/>
                  </a:lnTo>
                  <a:lnTo>
                    <a:pt x="4014940" y="2337625"/>
                  </a:lnTo>
                  <a:lnTo>
                    <a:pt x="4088257" y="2341829"/>
                  </a:lnTo>
                  <a:lnTo>
                    <a:pt x="4169105" y="2343366"/>
                  </a:lnTo>
                  <a:lnTo>
                    <a:pt x="4293057" y="2343594"/>
                  </a:lnTo>
                  <a:lnTo>
                    <a:pt x="4441126" y="2341384"/>
                  </a:lnTo>
                  <a:lnTo>
                    <a:pt x="4561662" y="2336520"/>
                  </a:lnTo>
                  <a:lnTo>
                    <a:pt x="4642739" y="2331669"/>
                  </a:lnTo>
                  <a:lnTo>
                    <a:pt x="4672419" y="2329459"/>
                  </a:lnTo>
                  <a:close/>
                </a:path>
                <a:path w="9255125" h="2630170">
                  <a:moveTo>
                    <a:pt x="5115128" y="2411336"/>
                  </a:moveTo>
                  <a:lnTo>
                    <a:pt x="4946243" y="2403106"/>
                  </a:lnTo>
                  <a:lnTo>
                    <a:pt x="4824234" y="2398877"/>
                  </a:lnTo>
                  <a:lnTo>
                    <a:pt x="4689957" y="2397315"/>
                  </a:lnTo>
                  <a:lnTo>
                    <a:pt x="4484255" y="2397099"/>
                  </a:lnTo>
                  <a:lnTo>
                    <a:pt x="4238320" y="2399322"/>
                  </a:lnTo>
                  <a:lnTo>
                    <a:pt x="4037533" y="2404224"/>
                  </a:lnTo>
                  <a:lnTo>
                    <a:pt x="3902176" y="2409113"/>
                  </a:lnTo>
                  <a:lnTo>
                    <a:pt x="3852557" y="2411336"/>
                  </a:lnTo>
                  <a:lnTo>
                    <a:pt x="4021455" y="2419515"/>
                  </a:lnTo>
                  <a:lnTo>
                    <a:pt x="4143552" y="2423706"/>
                  </a:lnTo>
                  <a:lnTo>
                    <a:pt x="4278084" y="2425255"/>
                  </a:lnTo>
                  <a:lnTo>
                    <a:pt x="4484255" y="2425471"/>
                  </a:lnTo>
                  <a:lnTo>
                    <a:pt x="4729708" y="2423261"/>
                  </a:lnTo>
                  <a:lnTo>
                    <a:pt x="4930254" y="2418410"/>
                  </a:lnTo>
                  <a:lnTo>
                    <a:pt x="5065522" y="2413546"/>
                  </a:lnTo>
                  <a:lnTo>
                    <a:pt x="5115128" y="2411336"/>
                  </a:lnTo>
                  <a:close/>
                </a:path>
                <a:path w="9255125" h="2630170">
                  <a:moveTo>
                    <a:pt x="6174676" y="2329459"/>
                  </a:moveTo>
                  <a:lnTo>
                    <a:pt x="5975108" y="2321280"/>
                  </a:lnTo>
                  <a:lnTo>
                    <a:pt x="5831078" y="2317089"/>
                  </a:lnTo>
                  <a:lnTo>
                    <a:pt x="5672836" y="2315540"/>
                  </a:lnTo>
                  <a:lnTo>
                    <a:pt x="5430621" y="2315324"/>
                  </a:lnTo>
                  <a:lnTo>
                    <a:pt x="5141112" y="2317534"/>
                  </a:lnTo>
                  <a:lnTo>
                    <a:pt x="4904587" y="2322385"/>
                  </a:lnTo>
                  <a:lnTo>
                    <a:pt x="4745063" y="2327249"/>
                  </a:lnTo>
                  <a:lnTo>
                    <a:pt x="4686554" y="2329459"/>
                  </a:lnTo>
                  <a:lnTo>
                    <a:pt x="4885715" y="2337625"/>
                  </a:lnTo>
                  <a:lnTo>
                    <a:pt x="5029606" y="2341829"/>
                  </a:lnTo>
                  <a:lnTo>
                    <a:pt x="5187988" y="2343366"/>
                  </a:lnTo>
                  <a:lnTo>
                    <a:pt x="5430621" y="2343594"/>
                  </a:lnTo>
                  <a:lnTo>
                    <a:pt x="5720486" y="2341384"/>
                  </a:lnTo>
                  <a:lnTo>
                    <a:pt x="5956960" y="2336520"/>
                  </a:lnTo>
                  <a:lnTo>
                    <a:pt x="6116294" y="2331669"/>
                  </a:lnTo>
                  <a:lnTo>
                    <a:pt x="6174676" y="2329459"/>
                  </a:lnTo>
                  <a:close/>
                </a:path>
                <a:path w="9255125" h="2630170">
                  <a:moveTo>
                    <a:pt x="6345047" y="2472283"/>
                  </a:moveTo>
                  <a:lnTo>
                    <a:pt x="6000572" y="2464587"/>
                  </a:lnTo>
                  <a:lnTo>
                    <a:pt x="5751665" y="2460637"/>
                  </a:lnTo>
                  <a:lnTo>
                    <a:pt x="5477649" y="2459190"/>
                  </a:lnTo>
                  <a:lnTo>
                    <a:pt x="5057851" y="2458986"/>
                  </a:lnTo>
                  <a:lnTo>
                    <a:pt x="4556988" y="2461056"/>
                  </a:lnTo>
                  <a:lnTo>
                    <a:pt x="4147858" y="2465628"/>
                  </a:lnTo>
                  <a:lnTo>
                    <a:pt x="3871963" y="2470200"/>
                  </a:lnTo>
                  <a:lnTo>
                    <a:pt x="3770769" y="2472283"/>
                  </a:lnTo>
                  <a:lnTo>
                    <a:pt x="4115181" y="2480449"/>
                  </a:lnTo>
                  <a:lnTo>
                    <a:pt x="4364050" y="2484653"/>
                  </a:lnTo>
                  <a:lnTo>
                    <a:pt x="4638052" y="2486190"/>
                  </a:lnTo>
                  <a:lnTo>
                    <a:pt x="5057851" y="2486418"/>
                  </a:lnTo>
                  <a:lnTo>
                    <a:pt x="5558739" y="2484209"/>
                  </a:lnTo>
                  <a:lnTo>
                    <a:pt x="5967908" y="2479344"/>
                  </a:lnTo>
                  <a:lnTo>
                    <a:pt x="6243840" y="2474493"/>
                  </a:lnTo>
                  <a:lnTo>
                    <a:pt x="6345047" y="2472283"/>
                  </a:lnTo>
                  <a:close/>
                </a:path>
                <a:path w="9255125" h="2630170">
                  <a:moveTo>
                    <a:pt x="7198423" y="2226741"/>
                  </a:moveTo>
                  <a:lnTo>
                    <a:pt x="7137540" y="2219045"/>
                  </a:lnTo>
                  <a:lnTo>
                    <a:pt x="7093458" y="2215096"/>
                  </a:lnTo>
                  <a:lnTo>
                    <a:pt x="7044766" y="2213648"/>
                  </a:lnTo>
                  <a:lnTo>
                    <a:pt x="6970052" y="2213445"/>
                  </a:lnTo>
                  <a:lnTo>
                    <a:pt x="6880873" y="2215515"/>
                  </a:lnTo>
                  <a:lnTo>
                    <a:pt x="6808013" y="2220087"/>
                  </a:lnTo>
                  <a:lnTo>
                    <a:pt x="6758864" y="2224659"/>
                  </a:lnTo>
                  <a:lnTo>
                    <a:pt x="6740842" y="2226741"/>
                  </a:lnTo>
                  <a:lnTo>
                    <a:pt x="6802196" y="2234908"/>
                  </a:lnTo>
                  <a:lnTo>
                    <a:pt x="6748043" y="2233663"/>
                  </a:lnTo>
                  <a:lnTo>
                    <a:pt x="6645656" y="2233434"/>
                  </a:lnTo>
                  <a:lnTo>
                    <a:pt x="6523025" y="2235644"/>
                  </a:lnTo>
                  <a:lnTo>
                    <a:pt x="6422987" y="2240508"/>
                  </a:lnTo>
                  <a:lnTo>
                    <a:pt x="6355601" y="2245360"/>
                  </a:lnTo>
                  <a:lnTo>
                    <a:pt x="6330912" y="2247569"/>
                  </a:lnTo>
                  <a:lnTo>
                    <a:pt x="6414922" y="2255812"/>
                  </a:lnTo>
                  <a:lnTo>
                    <a:pt x="6475717" y="2260028"/>
                  </a:lnTo>
                  <a:lnTo>
                    <a:pt x="6542799" y="2261590"/>
                  </a:lnTo>
                  <a:lnTo>
                    <a:pt x="6645656" y="2261819"/>
                  </a:lnTo>
                  <a:lnTo>
                    <a:pt x="6767817" y="2259584"/>
                  </a:lnTo>
                  <a:lnTo>
                    <a:pt x="6867601" y="2254694"/>
                  </a:lnTo>
                  <a:lnTo>
                    <a:pt x="6934898" y="2249805"/>
                  </a:lnTo>
                  <a:lnTo>
                    <a:pt x="6959574" y="2247569"/>
                  </a:lnTo>
                  <a:lnTo>
                    <a:pt x="6885051" y="2240330"/>
                  </a:lnTo>
                  <a:lnTo>
                    <a:pt x="6895312" y="2240648"/>
                  </a:lnTo>
                  <a:lnTo>
                    <a:pt x="6970052" y="2240877"/>
                  </a:lnTo>
                  <a:lnTo>
                    <a:pt x="7059092" y="2238667"/>
                  </a:lnTo>
                  <a:lnTo>
                    <a:pt x="7131672" y="2233803"/>
                  </a:lnTo>
                  <a:lnTo>
                    <a:pt x="7180529" y="2228951"/>
                  </a:lnTo>
                  <a:lnTo>
                    <a:pt x="7198423" y="2226741"/>
                  </a:lnTo>
                  <a:close/>
                </a:path>
                <a:path w="9255125" h="2630170">
                  <a:moveTo>
                    <a:pt x="7581659" y="95173"/>
                  </a:moveTo>
                  <a:lnTo>
                    <a:pt x="7546073" y="87426"/>
                  </a:lnTo>
                  <a:lnTo>
                    <a:pt x="7520406" y="83451"/>
                  </a:lnTo>
                  <a:lnTo>
                    <a:pt x="7492263" y="81991"/>
                  </a:lnTo>
                  <a:lnTo>
                    <a:pt x="7449198" y="81775"/>
                  </a:lnTo>
                  <a:lnTo>
                    <a:pt x="7397331" y="83870"/>
                  </a:lnTo>
                  <a:lnTo>
                    <a:pt x="7355002" y="88480"/>
                  </a:lnTo>
                  <a:lnTo>
                    <a:pt x="7326465" y="93091"/>
                  </a:lnTo>
                  <a:lnTo>
                    <a:pt x="7316013" y="95173"/>
                  </a:lnTo>
                  <a:lnTo>
                    <a:pt x="7351598" y="103352"/>
                  </a:lnTo>
                  <a:lnTo>
                    <a:pt x="7377341" y="107543"/>
                  </a:lnTo>
                  <a:lnTo>
                    <a:pt x="7405713" y="109093"/>
                  </a:lnTo>
                  <a:lnTo>
                    <a:pt x="7449198" y="109308"/>
                  </a:lnTo>
                  <a:lnTo>
                    <a:pt x="7500633" y="107111"/>
                  </a:lnTo>
                  <a:lnTo>
                    <a:pt x="7542758" y="102247"/>
                  </a:lnTo>
                  <a:lnTo>
                    <a:pt x="7571206" y="97383"/>
                  </a:lnTo>
                  <a:lnTo>
                    <a:pt x="7581659" y="95173"/>
                  </a:lnTo>
                  <a:close/>
                </a:path>
                <a:path w="9255125" h="2630170">
                  <a:moveTo>
                    <a:pt x="7635888" y="239471"/>
                  </a:moveTo>
                  <a:lnTo>
                    <a:pt x="7621930" y="231292"/>
                  </a:lnTo>
                  <a:lnTo>
                    <a:pt x="7611770" y="227101"/>
                  </a:lnTo>
                  <a:lnTo>
                    <a:pt x="7600455" y="225552"/>
                  </a:lnTo>
                  <a:lnTo>
                    <a:pt x="7580922" y="225336"/>
                  </a:lnTo>
                  <a:lnTo>
                    <a:pt x="7559421" y="227545"/>
                  </a:lnTo>
                  <a:lnTo>
                    <a:pt x="7541920" y="232397"/>
                  </a:lnTo>
                  <a:lnTo>
                    <a:pt x="7530147" y="237261"/>
                  </a:lnTo>
                  <a:lnTo>
                    <a:pt x="7525842" y="239471"/>
                  </a:lnTo>
                  <a:lnTo>
                    <a:pt x="7540904" y="247700"/>
                  </a:lnTo>
                  <a:lnTo>
                    <a:pt x="7551648" y="251929"/>
                  </a:lnTo>
                  <a:lnTo>
                    <a:pt x="7563269" y="253479"/>
                  </a:lnTo>
                  <a:lnTo>
                    <a:pt x="7580922" y="253707"/>
                  </a:lnTo>
                  <a:lnTo>
                    <a:pt x="7602360" y="251485"/>
                  </a:lnTo>
                  <a:lnTo>
                    <a:pt x="7619835" y="246583"/>
                  </a:lnTo>
                  <a:lnTo>
                    <a:pt x="7631582" y="241693"/>
                  </a:lnTo>
                  <a:lnTo>
                    <a:pt x="7635888" y="239471"/>
                  </a:lnTo>
                  <a:close/>
                </a:path>
                <a:path w="9255125" h="2630170">
                  <a:moveTo>
                    <a:pt x="7684262" y="171094"/>
                  </a:moveTo>
                  <a:lnTo>
                    <a:pt x="7649197" y="162915"/>
                  </a:lnTo>
                  <a:lnTo>
                    <a:pt x="7623937" y="158724"/>
                  </a:lnTo>
                  <a:lnTo>
                    <a:pt x="7596314" y="157175"/>
                  </a:lnTo>
                  <a:lnTo>
                    <a:pt x="7554112" y="156959"/>
                  </a:lnTo>
                  <a:lnTo>
                    <a:pt x="7502969" y="159169"/>
                  </a:lnTo>
                  <a:lnTo>
                    <a:pt x="7461618" y="164020"/>
                  </a:lnTo>
                  <a:lnTo>
                    <a:pt x="7433945" y="168884"/>
                  </a:lnTo>
                  <a:lnTo>
                    <a:pt x="7423861" y="171094"/>
                  </a:lnTo>
                  <a:lnTo>
                    <a:pt x="7458938" y="178777"/>
                  </a:lnTo>
                  <a:lnTo>
                    <a:pt x="7484199" y="182727"/>
                  </a:lnTo>
                  <a:lnTo>
                    <a:pt x="7511847" y="184188"/>
                  </a:lnTo>
                  <a:lnTo>
                    <a:pt x="7554112" y="184391"/>
                  </a:lnTo>
                  <a:lnTo>
                    <a:pt x="7604887" y="182308"/>
                  </a:lnTo>
                  <a:lnTo>
                    <a:pt x="7646251" y="177736"/>
                  </a:lnTo>
                  <a:lnTo>
                    <a:pt x="7674076" y="173164"/>
                  </a:lnTo>
                  <a:lnTo>
                    <a:pt x="7684262" y="171094"/>
                  </a:lnTo>
                  <a:close/>
                </a:path>
                <a:path w="9255125" h="2630170">
                  <a:moveTo>
                    <a:pt x="7698397" y="328053"/>
                  </a:moveTo>
                  <a:lnTo>
                    <a:pt x="7681531" y="319874"/>
                  </a:lnTo>
                  <a:lnTo>
                    <a:pt x="7669492" y="315683"/>
                  </a:lnTo>
                  <a:lnTo>
                    <a:pt x="7656487" y="314134"/>
                  </a:lnTo>
                  <a:lnTo>
                    <a:pt x="7636726" y="313918"/>
                  </a:lnTo>
                  <a:lnTo>
                    <a:pt x="7613040" y="316128"/>
                  </a:lnTo>
                  <a:lnTo>
                    <a:pt x="7593584" y="320979"/>
                  </a:lnTo>
                  <a:lnTo>
                    <a:pt x="7580427" y="325843"/>
                  </a:lnTo>
                  <a:lnTo>
                    <a:pt x="7575575" y="328053"/>
                  </a:lnTo>
                  <a:lnTo>
                    <a:pt x="7591615" y="336219"/>
                  </a:lnTo>
                  <a:lnTo>
                    <a:pt x="7603325" y="340423"/>
                  </a:lnTo>
                  <a:lnTo>
                    <a:pt x="7616457" y="341960"/>
                  </a:lnTo>
                  <a:lnTo>
                    <a:pt x="7636726" y="342188"/>
                  </a:lnTo>
                  <a:lnTo>
                    <a:pt x="7660462" y="339979"/>
                  </a:lnTo>
                  <a:lnTo>
                    <a:pt x="7680096" y="335114"/>
                  </a:lnTo>
                  <a:lnTo>
                    <a:pt x="7693469" y="330263"/>
                  </a:lnTo>
                  <a:lnTo>
                    <a:pt x="7698397" y="328053"/>
                  </a:lnTo>
                  <a:close/>
                </a:path>
                <a:path w="9255125" h="2630170">
                  <a:moveTo>
                    <a:pt x="7759446" y="2418042"/>
                  </a:moveTo>
                  <a:lnTo>
                    <a:pt x="7409662" y="2409863"/>
                  </a:lnTo>
                  <a:lnTo>
                    <a:pt x="7156894" y="2405672"/>
                  </a:lnTo>
                  <a:lnTo>
                    <a:pt x="6878574" y="2404122"/>
                  </a:lnTo>
                  <a:lnTo>
                    <a:pt x="6452159" y="2403906"/>
                  </a:lnTo>
                  <a:lnTo>
                    <a:pt x="5943346" y="2406116"/>
                  </a:lnTo>
                  <a:lnTo>
                    <a:pt x="5527573" y="2410968"/>
                  </a:lnTo>
                  <a:lnTo>
                    <a:pt x="5247119" y="2415832"/>
                  </a:lnTo>
                  <a:lnTo>
                    <a:pt x="5144236" y="2418042"/>
                  </a:lnTo>
                  <a:lnTo>
                    <a:pt x="5493563" y="2425725"/>
                  </a:lnTo>
                  <a:lnTo>
                    <a:pt x="5746254" y="2429675"/>
                  </a:lnTo>
                  <a:lnTo>
                    <a:pt x="6024905" y="2431135"/>
                  </a:lnTo>
                  <a:lnTo>
                    <a:pt x="6452159" y="2431338"/>
                  </a:lnTo>
                  <a:lnTo>
                    <a:pt x="6960908" y="2429256"/>
                  </a:lnTo>
                  <a:lnTo>
                    <a:pt x="7376465" y="2424684"/>
                  </a:lnTo>
                  <a:lnTo>
                    <a:pt x="7656677" y="2420112"/>
                  </a:lnTo>
                  <a:lnTo>
                    <a:pt x="7759446" y="2418042"/>
                  </a:lnTo>
                  <a:close/>
                </a:path>
                <a:path w="9255125" h="2630170">
                  <a:moveTo>
                    <a:pt x="7829283" y="825842"/>
                  </a:moveTo>
                  <a:lnTo>
                    <a:pt x="7821117" y="813168"/>
                  </a:lnTo>
                  <a:lnTo>
                    <a:pt x="7817040" y="812114"/>
                  </a:lnTo>
                  <a:lnTo>
                    <a:pt x="7808557" y="812114"/>
                  </a:lnTo>
                  <a:lnTo>
                    <a:pt x="7804366" y="812952"/>
                  </a:lnTo>
                  <a:lnTo>
                    <a:pt x="7802588" y="816102"/>
                  </a:lnTo>
                  <a:lnTo>
                    <a:pt x="7798816" y="822071"/>
                  </a:lnTo>
                  <a:lnTo>
                    <a:pt x="7806982" y="834009"/>
                  </a:lnTo>
                  <a:lnTo>
                    <a:pt x="7810233" y="834428"/>
                  </a:lnTo>
                  <a:lnTo>
                    <a:pt x="7818399" y="834428"/>
                  </a:lnTo>
                  <a:lnTo>
                    <a:pt x="7823632" y="833793"/>
                  </a:lnTo>
                  <a:lnTo>
                    <a:pt x="7825626" y="830973"/>
                  </a:lnTo>
                  <a:lnTo>
                    <a:pt x="7829283" y="825842"/>
                  </a:lnTo>
                  <a:close/>
                </a:path>
                <a:path w="9255125" h="2630170">
                  <a:moveTo>
                    <a:pt x="7990853" y="13296"/>
                  </a:moveTo>
                  <a:lnTo>
                    <a:pt x="7877061" y="5613"/>
                  </a:lnTo>
                  <a:lnTo>
                    <a:pt x="7794714" y="1663"/>
                  </a:lnTo>
                  <a:lnTo>
                    <a:pt x="7703845" y="203"/>
                  </a:lnTo>
                  <a:lnTo>
                    <a:pt x="7564475" y="0"/>
                  </a:lnTo>
                  <a:lnTo>
                    <a:pt x="7398232" y="2070"/>
                  </a:lnTo>
                  <a:lnTo>
                    <a:pt x="7262508" y="6642"/>
                  </a:lnTo>
                  <a:lnTo>
                    <a:pt x="7171017" y="11214"/>
                  </a:lnTo>
                  <a:lnTo>
                    <a:pt x="7137476" y="13296"/>
                  </a:lnTo>
                  <a:lnTo>
                    <a:pt x="7251636" y="21463"/>
                  </a:lnTo>
                  <a:lnTo>
                    <a:pt x="7334174" y="25666"/>
                  </a:lnTo>
                  <a:lnTo>
                    <a:pt x="7425106" y="27216"/>
                  </a:lnTo>
                  <a:lnTo>
                    <a:pt x="7564475" y="27432"/>
                  </a:lnTo>
                  <a:lnTo>
                    <a:pt x="7730630" y="25222"/>
                  </a:lnTo>
                  <a:lnTo>
                    <a:pt x="7866139" y="20358"/>
                  </a:lnTo>
                  <a:lnTo>
                    <a:pt x="7957413" y="15506"/>
                  </a:lnTo>
                  <a:lnTo>
                    <a:pt x="7990853" y="13296"/>
                  </a:lnTo>
                  <a:close/>
                </a:path>
                <a:path w="9255125" h="2630170">
                  <a:moveTo>
                    <a:pt x="8052524" y="915784"/>
                  </a:moveTo>
                  <a:lnTo>
                    <a:pt x="8033499" y="907605"/>
                  </a:lnTo>
                  <a:lnTo>
                    <a:pt x="8019656" y="903414"/>
                  </a:lnTo>
                  <a:lnTo>
                    <a:pt x="8004226" y="901865"/>
                  </a:lnTo>
                  <a:lnTo>
                    <a:pt x="7977454" y="901649"/>
                  </a:lnTo>
                  <a:lnTo>
                    <a:pt x="7947698" y="903859"/>
                  </a:lnTo>
                  <a:lnTo>
                    <a:pt x="7923593" y="908710"/>
                  </a:lnTo>
                  <a:lnTo>
                    <a:pt x="7907439" y="913574"/>
                  </a:lnTo>
                  <a:lnTo>
                    <a:pt x="7901533" y="915784"/>
                  </a:lnTo>
                  <a:lnTo>
                    <a:pt x="7921574" y="923950"/>
                  </a:lnTo>
                  <a:lnTo>
                    <a:pt x="7936154" y="928154"/>
                  </a:lnTo>
                  <a:lnTo>
                    <a:pt x="7952410" y="929690"/>
                  </a:lnTo>
                  <a:lnTo>
                    <a:pt x="7977454" y="929919"/>
                  </a:lnTo>
                  <a:lnTo>
                    <a:pt x="8006715" y="927709"/>
                  </a:lnTo>
                  <a:lnTo>
                    <a:pt x="8030578" y="922845"/>
                  </a:lnTo>
                  <a:lnTo>
                    <a:pt x="8046644" y="917994"/>
                  </a:lnTo>
                  <a:lnTo>
                    <a:pt x="8052524" y="915784"/>
                  </a:lnTo>
                  <a:close/>
                </a:path>
                <a:path w="9255125" h="2630170">
                  <a:moveTo>
                    <a:pt x="8141843" y="1011796"/>
                  </a:moveTo>
                  <a:lnTo>
                    <a:pt x="8116443" y="1003566"/>
                  </a:lnTo>
                  <a:lnTo>
                    <a:pt x="8098091" y="999337"/>
                  </a:lnTo>
                  <a:lnTo>
                    <a:pt x="8077860" y="997788"/>
                  </a:lnTo>
                  <a:lnTo>
                    <a:pt x="8046872" y="997559"/>
                  </a:lnTo>
                  <a:lnTo>
                    <a:pt x="8042897" y="997661"/>
                  </a:lnTo>
                  <a:lnTo>
                    <a:pt x="8004937" y="999871"/>
                  </a:lnTo>
                  <a:lnTo>
                    <a:pt x="7973682" y="1004735"/>
                  </a:lnTo>
                  <a:lnTo>
                    <a:pt x="7952486" y="1009586"/>
                  </a:lnTo>
                  <a:lnTo>
                    <a:pt x="7944675" y="1011796"/>
                  </a:lnTo>
                  <a:lnTo>
                    <a:pt x="7970888" y="1019543"/>
                  </a:lnTo>
                  <a:lnTo>
                    <a:pt x="7989862" y="1023531"/>
                  </a:lnTo>
                  <a:lnTo>
                    <a:pt x="8010792" y="1024991"/>
                  </a:lnTo>
                  <a:lnTo>
                    <a:pt x="8042897" y="1025207"/>
                  </a:lnTo>
                  <a:lnTo>
                    <a:pt x="8081277" y="1023112"/>
                  </a:lnTo>
                  <a:lnTo>
                    <a:pt x="8112747" y="1018501"/>
                  </a:lnTo>
                  <a:lnTo>
                    <a:pt x="8134032" y="1013891"/>
                  </a:lnTo>
                  <a:lnTo>
                    <a:pt x="8141843" y="1011796"/>
                  </a:lnTo>
                  <a:close/>
                </a:path>
                <a:path w="9255125" h="2630170">
                  <a:moveTo>
                    <a:pt x="8257857" y="1113675"/>
                  </a:moveTo>
                  <a:lnTo>
                    <a:pt x="8229955" y="1105509"/>
                  </a:lnTo>
                  <a:lnTo>
                    <a:pt x="8209724" y="1101318"/>
                  </a:lnTo>
                  <a:lnTo>
                    <a:pt x="8187334" y="1099769"/>
                  </a:lnTo>
                  <a:lnTo>
                    <a:pt x="8148548" y="1099540"/>
                  </a:lnTo>
                  <a:lnTo>
                    <a:pt x="8105584" y="1101750"/>
                  </a:lnTo>
                  <a:lnTo>
                    <a:pt x="8070583" y="1106614"/>
                  </a:lnTo>
                  <a:lnTo>
                    <a:pt x="8047025" y="1111478"/>
                  </a:lnTo>
                  <a:lnTo>
                    <a:pt x="8038389" y="1113675"/>
                  </a:lnTo>
                  <a:lnTo>
                    <a:pt x="8067738" y="1121854"/>
                  </a:lnTo>
                  <a:lnTo>
                    <a:pt x="8088998" y="1126045"/>
                  </a:lnTo>
                  <a:lnTo>
                    <a:pt x="8112493" y="1127594"/>
                  </a:lnTo>
                  <a:lnTo>
                    <a:pt x="8148548" y="1127823"/>
                  </a:lnTo>
                  <a:lnTo>
                    <a:pt x="8191068" y="1125613"/>
                  </a:lnTo>
                  <a:lnTo>
                    <a:pt x="8225828" y="1120749"/>
                  </a:lnTo>
                  <a:lnTo>
                    <a:pt x="8249259" y="1115885"/>
                  </a:lnTo>
                  <a:lnTo>
                    <a:pt x="8257857" y="1113675"/>
                  </a:lnTo>
                  <a:close/>
                </a:path>
                <a:path w="9255125" h="2630170">
                  <a:moveTo>
                    <a:pt x="8537638" y="1939620"/>
                  </a:moveTo>
                  <a:lnTo>
                    <a:pt x="8511019" y="1931454"/>
                  </a:lnTo>
                  <a:lnTo>
                    <a:pt x="8491931" y="1927250"/>
                  </a:lnTo>
                  <a:lnTo>
                    <a:pt x="8471167" y="1925713"/>
                  </a:lnTo>
                  <a:lnTo>
                    <a:pt x="8439531" y="1925485"/>
                  </a:lnTo>
                  <a:lnTo>
                    <a:pt x="8401088" y="1927694"/>
                  </a:lnTo>
                  <a:lnTo>
                    <a:pt x="8369592" y="1932559"/>
                  </a:lnTo>
                  <a:lnTo>
                    <a:pt x="8348294" y="1937410"/>
                  </a:lnTo>
                  <a:lnTo>
                    <a:pt x="8340484" y="1939620"/>
                  </a:lnTo>
                  <a:lnTo>
                    <a:pt x="8366709" y="1947735"/>
                  </a:lnTo>
                  <a:lnTo>
                    <a:pt x="8385759" y="1951901"/>
                  </a:lnTo>
                  <a:lnTo>
                    <a:pt x="8406943" y="1953437"/>
                  </a:lnTo>
                  <a:lnTo>
                    <a:pt x="8439531" y="1953653"/>
                  </a:lnTo>
                  <a:lnTo>
                    <a:pt x="8477440" y="1951469"/>
                  </a:lnTo>
                  <a:lnTo>
                    <a:pt x="8508657" y="1946643"/>
                  </a:lnTo>
                  <a:lnTo>
                    <a:pt x="8529841" y="1941817"/>
                  </a:lnTo>
                  <a:lnTo>
                    <a:pt x="8537638" y="1939620"/>
                  </a:lnTo>
                  <a:close/>
                </a:path>
                <a:path w="9255125" h="2630170">
                  <a:moveTo>
                    <a:pt x="8558479" y="2028837"/>
                  </a:moveTo>
                  <a:lnTo>
                    <a:pt x="8531377" y="2020722"/>
                  </a:lnTo>
                  <a:lnTo>
                    <a:pt x="8511642" y="2016556"/>
                  </a:lnTo>
                  <a:lnTo>
                    <a:pt x="8489645" y="2015020"/>
                  </a:lnTo>
                  <a:lnTo>
                    <a:pt x="8455762" y="2014804"/>
                  </a:lnTo>
                  <a:lnTo>
                    <a:pt x="8416036" y="2017001"/>
                  </a:lnTo>
                  <a:lnTo>
                    <a:pt x="8383651" y="2021827"/>
                  </a:lnTo>
                  <a:lnTo>
                    <a:pt x="8361858" y="2026640"/>
                  </a:lnTo>
                  <a:lnTo>
                    <a:pt x="8353882" y="2028837"/>
                  </a:lnTo>
                  <a:lnTo>
                    <a:pt x="8381035" y="2037003"/>
                  </a:lnTo>
                  <a:lnTo>
                    <a:pt x="8400694" y="2041207"/>
                  </a:lnTo>
                  <a:lnTo>
                    <a:pt x="8422424" y="2042756"/>
                  </a:lnTo>
                  <a:lnTo>
                    <a:pt x="8455762" y="2042972"/>
                  </a:lnTo>
                  <a:lnTo>
                    <a:pt x="8496021" y="2040763"/>
                  </a:lnTo>
                  <a:lnTo>
                    <a:pt x="8528634" y="2035898"/>
                  </a:lnTo>
                  <a:lnTo>
                    <a:pt x="8550504" y="2031047"/>
                  </a:lnTo>
                  <a:lnTo>
                    <a:pt x="8558479" y="2028837"/>
                  </a:lnTo>
                  <a:close/>
                </a:path>
                <a:path w="9255125" h="2630170">
                  <a:moveTo>
                    <a:pt x="8592718" y="2090610"/>
                  </a:moveTo>
                  <a:lnTo>
                    <a:pt x="8565210" y="2082444"/>
                  </a:lnTo>
                  <a:lnTo>
                    <a:pt x="8545436" y="2078240"/>
                  </a:lnTo>
                  <a:lnTo>
                    <a:pt x="8523821" y="2076704"/>
                  </a:lnTo>
                  <a:lnTo>
                    <a:pt x="8490839" y="2076475"/>
                  </a:lnTo>
                  <a:lnTo>
                    <a:pt x="8450580" y="2078685"/>
                  </a:lnTo>
                  <a:lnTo>
                    <a:pt x="8417966" y="2083549"/>
                  </a:lnTo>
                  <a:lnTo>
                    <a:pt x="8396097" y="2088400"/>
                  </a:lnTo>
                  <a:lnTo>
                    <a:pt x="8388121" y="2090610"/>
                  </a:lnTo>
                  <a:lnTo>
                    <a:pt x="8415223" y="2098370"/>
                  </a:lnTo>
                  <a:lnTo>
                    <a:pt x="8434959" y="2102345"/>
                  </a:lnTo>
                  <a:lnTo>
                    <a:pt x="8456955" y="2103805"/>
                  </a:lnTo>
                  <a:lnTo>
                    <a:pt x="8490839" y="2104021"/>
                  </a:lnTo>
                  <a:lnTo>
                    <a:pt x="8530615" y="2101926"/>
                  </a:lnTo>
                  <a:lnTo>
                    <a:pt x="8562988" y="2097316"/>
                  </a:lnTo>
                  <a:lnTo>
                    <a:pt x="8584755" y="2092706"/>
                  </a:lnTo>
                  <a:lnTo>
                    <a:pt x="8592718" y="2090610"/>
                  </a:lnTo>
                  <a:close/>
                </a:path>
                <a:path w="9255125" h="2630170">
                  <a:moveTo>
                    <a:pt x="8640369" y="2165794"/>
                  </a:moveTo>
                  <a:lnTo>
                    <a:pt x="8604796" y="2157628"/>
                  </a:lnTo>
                  <a:lnTo>
                    <a:pt x="8578888" y="2153424"/>
                  </a:lnTo>
                  <a:lnTo>
                    <a:pt x="8549970" y="2151888"/>
                  </a:lnTo>
                  <a:lnTo>
                    <a:pt x="8499742" y="2151659"/>
                  </a:lnTo>
                  <a:lnTo>
                    <a:pt x="8444814" y="2153869"/>
                  </a:lnTo>
                  <a:lnTo>
                    <a:pt x="8400135" y="2158733"/>
                  </a:lnTo>
                  <a:lnTo>
                    <a:pt x="8370100" y="2163584"/>
                  </a:lnTo>
                  <a:lnTo>
                    <a:pt x="8359114" y="2165794"/>
                  </a:lnTo>
                  <a:lnTo>
                    <a:pt x="8396884" y="2173973"/>
                  </a:lnTo>
                  <a:lnTo>
                    <a:pt x="8424126" y="2178164"/>
                  </a:lnTo>
                  <a:lnTo>
                    <a:pt x="8454022" y="2179713"/>
                  </a:lnTo>
                  <a:lnTo>
                    <a:pt x="8499742" y="2179929"/>
                  </a:lnTo>
                  <a:lnTo>
                    <a:pt x="8554669" y="2177719"/>
                  </a:lnTo>
                  <a:lnTo>
                    <a:pt x="8599348" y="2172868"/>
                  </a:lnTo>
                  <a:lnTo>
                    <a:pt x="8629371" y="2168004"/>
                  </a:lnTo>
                  <a:lnTo>
                    <a:pt x="8640369" y="2165794"/>
                  </a:lnTo>
                  <a:close/>
                </a:path>
                <a:path w="9255125" h="2630170">
                  <a:moveTo>
                    <a:pt x="8913444" y="2213445"/>
                  </a:moveTo>
                  <a:lnTo>
                    <a:pt x="8761870" y="2205202"/>
                  </a:lnTo>
                  <a:lnTo>
                    <a:pt x="8652294" y="2200973"/>
                  </a:lnTo>
                  <a:lnTo>
                    <a:pt x="8531530" y="2199424"/>
                  </a:lnTo>
                  <a:lnTo>
                    <a:pt x="8346453" y="2199195"/>
                  </a:lnTo>
                  <a:lnTo>
                    <a:pt x="8125625" y="2201418"/>
                  </a:lnTo>
                  <a:lnTo>
                    <a:pt x="7945183" y="2206320"/>
                  </a:lnTo>
                  <a:lnTo>
                    <a:pt x="7823467" y="2211209"/>
                  </a:lnTo>
                  <a:lnTo>
                    <a:pt x="7778813" y="2213445"/>
                  </a:lnTo>
                  <a:lnTo>
                    <a:pt x="7930807" y="2221128"/>
                  </a:lnTo>
                  <a:lnTo>
                    <a:pt x="8040598" y="2225078"/>
                  </a:lnTo>
                  <a:lnTo>
                    <a:pt x="8161414" y="2226526"/>
                  </a:lnTo>
                  <a:lnTo>
                    <a:pt x="8346453" y="2226741"/>
                  </a:lnTo>
                  <a:lnTo>
                    <a:pt x="8567204" y="2224659"/>
                  </a:lnTo>
                  <a:lnTo>
                    <a:pt x="8747430" y="2220087"/>
                  </a:lnTo>
                  <a:lnTo>
                    <a:pt x="8868905" y="2215515"/>
                  </a:lnTo>
                  <a:lnTo>
                    <a:pt x="8913444" y="2213445"/>
                  </a:lnTo>
                  <a:close/>
                </a:path>
                <a:path w="9255125" h="2630170">
                  <a:moveTo>
                    <a:pt x="9030195" y="1222375"/>
                  </a:moveTo>
                  <a:lnTo>
                    <a:pt x="8894674" y="1214615"/>
                  </a:lnTo>
                  <a:lnTo>
                    <a:pt x="8796884" y="1210640"/>
                  </a:lnTo>
                  <a:lnTo>
                    <a:pt x="8689467" y="1209179"/>
                  </a:lnTo>
                  <a:lnTo>
                    <a:pt x="8525078" y="1208963"/>
                  </a:lnTo>
                  <a:lnTo>
                    <a:pt x="8328393" y="1211059"/>
                  </a:lnTo>
                  <a:lnTo>
                    <a:pt x="8167776" y="1215669"/>
                  </a:lnTo>
                  <a:lnTo>
                    <a:pt x="8059471" y="1220279"/>
                  </a:lnTo>
                  <a:lnTo>
                    <a:pt x="8019758" y="1222375"/>
                  </a:lnTo>
                  <a:lnTo>
                    <a:pt x="8154937" y="1230541"/>
                  </a:lnTo>
                  <a:lnTo>
                    <a:pt x="8252625" y="1234732"/>
                  </a:lnTo>
                  <a:lnTo>
                    <a:pt x="8360219" y="1236281"/>
                  </a:lnTo>
                  <a:lnTo>
                    <a:pt x="8525078" y="1236510"/>
                  </a:lnTo>
                  <a:lnTo>
                    <a:pt x="8721687" y="1234300"/>
                  </a:lnTo>
                  <a:lnTo>
                    <a:pt x="8882240" y="1229436"/>
                  </a:lnTo>
                  <a:lnTo>
                    <a:pt x="8990495" y="1224572"/>
                  </a:lnTo>
                  <a:lnTo>
                    <a:pt x="9030195" y="1222375"/>
                  </a:lnTo>
                  <a:close/>
                </a:path>
                <a:path w="9255125" h="2630170">
                  <a:moveTo>
                    <a:pt x="9254896" y="2274379"/>
                  </a:moveTo>
                  <a:lnTo>
                    <a:pt x="8923312" y="2266213"/>
                  </a:lnTo>
                  <a:lnTo>
                    <a:pt x="8683663" y="2262009"/>
                  </a:lnTo>
                  <a:lnTo>
                    <a:pt x="8419744" y="2260460"/>
                  </a:lnTo>
                  <a:lnTo>
                    <a:pt x="8015351" y="2260244"/>
                  </a:lnTo>
                  <a:lnTo>
                    <a:pt x="7532916" y="2262454"/>
                  </a:lnTo>
                  <a:lnTo>
                    <a:pt x="7138898" y="2267305"/>
                  </a:lnTo>
                  <a:lnTo>
                    <a:pt x="6873240" y="2272169"/>
                  </a:lnTo>
                  <a:lnTo>
                    <a:pt x="6775818" y="2274379"/>
                  </a:lnTo>
                  <a:lnTo>
                    <a:pt x="7107402" y="2282545"/>
                  </a:lnTo>
                  <a:lnTo>
                    <a:pt x="7347051" y="2286749"/>
                  </a:lnTo>
                  <a:lnTo>
                    <a:pt x="7610970" y="2288298"/>
                  </a:lnTo>
                  <a:lnTo>
                    <a:pt x="8015351" y="2288514"/>
                  </a:lnTo>
                  <a:lnTo>
                    <a:pt x="8497799" y="2286304"/>
                  </a:lnTo>
                  <a:lnTo>
                    <a:pt x="8891803" y="2281453"/>
                  </a:lnTo>
                  <a:lnTo>
                    <a:pt x="9157475" y="2276589"/>
                  </a:lnTo>
                  <a:lnTo>
                    <a:pt x="9254896" y="22743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928166" y="5462451"/>
              <a:ext cx="155387" cy="706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175934" y="4667090"/>
              <a:ext cx="1618615" cy="638175"/>
            </a:xfrm>
            <a:custGeom>
              <a:avLst/>
              <a:gdLst/>
              <a:ahLst/>
              <a:cxnLst/>
              <a:rect l="l" t="t" r="r" b="b"/>
              <a:pathLst>
                <a:path w="1618615" h="638175">
                  <a:moveTo>
                    <a:pt x="1035672" y="482815"/>
                  </a:moveTo>
                  <a:lnTo>
                    <a:pt x="971245" y="474700"/>
                  </a:lnTo>
                  <a:lnTo>
                    <a:pt x="924737" y="470535"/>
                  </a:lnTo>
                  <a:lnTo>
                    <a:pt x="873582" y="468998"/>
                  </a:lnTo>
                  <a:lnTo>
                    <a:pt x="795261" y="468782"/>
                  </a:lnTo>
                  <a:lnTo>
                    <a:pt x="700874" y="470966"/>
                  </a:lnTo>
                  <a:lnTo>
                    <a:pt x="623785" y="475792"/>
                  </a:lnTo>
                  <a:lnTo>
                    <a:pt x="571817" y="480618"/>
                  </a:lnTo>
                  <a:lnTo>
                    <a:pt x="552754" y="482815"/>
                  </a:lnTo>
                  <a:lnTo>
                    <a:pt x="617626" y="490562"/>
                  </a:lnTo>
                  <a:lnTo>
                    <a:pt x="664502" y="494538"/>
                  </a:lnTo>
                  <a:lnTo>
                    <a:pt x="716140" y="495998"/>
                  </a:lnTo>
                  <a:lnTo>
                    <a:pt x="795261" y="496214"/>
                  </a:lnTo>
                  <a:lnTo>
                    <a:pt x="888746" y="494118"/>
                  </a:lnTo>
                  <a:lnTo>
                    <a:pt x="965174" y="489508"/>
                  </a:lnTo>
                  <a:lnTo>
                    <a:pt x="1016749" y="484898"/>
                  </a:lnTo>
                  <a:lnTo>
                    <a:pt x="1035672" y="482815"/>
                  </a:lnTo>
                  <a:close/>
                </a:path>
                <a:path w="1618615" h="638175">
                  <a:moveTo>
                    <a:pt x="1078814" y="624166"/>
                  </a:moveTo>
                  <a:lnTo>
                    <a:pt x="934326" y="616051"/>
                  </a:lnTo>
                  <a:lnTo>
                    <a:pt x="829983" y="611886"/>
                  </a:lnTo>
                  <a:lnTo>
                    <a:pt x="715213" y="610362"/>
                  </a:lnTo>
                  <a:lnTo>
                    <a:pt x="539457" y="610133"/>
                  </a:lnTo>
                  <a:lnTo>
                    <a:pt x="329577" y="612330"/>
                  </a:lnTo>
                  <a:lnTo>
                    <a:pt x="158089" y="617156"/>
                  </a:lnTo>
                  <a:lnTo>
                    <a:pt x="42430" y="621969"/>
                  </a:lnTo>
                  <a:lnTo>
                    <a:pt x="0" y="624166"/>
                  </a:lnTo>
                  <a:lnTo>
                    <a:pt x="130746" y="631977"/>
                  </a:lnTo>
                  <a:lnTo>
                    <a:pt x="226110" y="635990"/>
                  </a:lnTo>
                  <a:lnTo>
                    <a:pt x="332714" y="637463"/>
                  </a:lnTo>
                  <a:lnTo>
                    <a:pt x="539457" y="637565"/>
                  </a:lnTo>
                  <a:lnTo>
                    <a:pt x="749236" y="635469"/>
                  </a:lnTo>
                  <a:lnTo>
                    <a:pt x="920686" y="630872"/>
                  </a:lnTo>
                  <a:lnTo>
                    <a:pt x="1036370" y="626262"/>
                  </a:lnTo>
                  <a:lnTo>
                    <a:pt x="1078814" y="624166"/>
                  </a:lnTo>
                  <a:close/>
                </a:path>
                <a:path w="1618615" h="638175">
                  <a:moveTo>
                    <a:pt x="1093685" y="439674"/>
                  </a:moveTo>
                  <a:lnTo>
                    <a:pt x="1019086" y="431495"/>
                  </a:lnTo>
                  <a:lnTo>
                    <a:pt x="965314" y="427304"/>
                  </a:lnTo>
                  <a:lnTo>
                    <a:pt x="906348" y="425754"/>
                  </a:lnTo>
                  <a:lnTo>
                    <a:pt x="816203" y="425538"/>
                  </a:lnTo>
                  <a:lnTo>
                    <a:pt x="708291" y="427748"/>
                  </a:lnTo>
                  <a:lnTo>
                    <a:pt x="620344" y="432600"/>
                  </a:lnTo>
                  <a:lnTo>
                    <a:pt x="561136" y="437464"/>
                  </a:lnTo>
                  <a:lnTo>
                    <a:pt x="539457" y="439674"/>
                  </a:lnTo>
                  <a:lnTo>
                    <a:pt x="613219" y="447903"/>
                  </a:lnTo>
                  <a:lnTo>
                    <a:pt x="666635" y="452132"/>
                  </a:lnTo>
                  <a:lnTo>
                    <a:pt x="725652" y="453682"/>
                  </a:lnTo>
                  <a:lnTo>
                    <a:pt x="816203" y="453910"/>
                  </a:lnTo>
                  <a:lnTo>
                    <a:pt x="924191" y="451688"/>
                  </a:lnTo>
                  <a:lnTo>
                    <a:pt x="1012393" y="446786"/>
                  </a:lnTo>
                  <a:lnTo>
                    <a:pt x="1071867" y="441896"/>
                  </a:lnTo>
                  <a:lnTo>
                    <a:pt x="1093685" y="439674"/>
                  </a:lnTo>
                  <a:close/>
                </a:path>
                <a:path w="1618615" h="638175">
                  <a:moveTo>
                    <a:pt x="1603400" y="127215"/>
                  </a:moveTo>
                  <a:lnTo>
                    <a:pt x="1485569" y="119049"/>
                  </a:lnTo>
                  <a:lnTo>
                    <a:pt x="1400479" y="114846"/>
                  </a:lnTo>
                  <a:lnTo>
                    <a:pt x="1306906" y="113309"/>
                  </a:lnTo>
                  <a:lnTo>
                    <a:pt x="1163624" y="113080"/>
                  </a:lnTo>
                  <a:lnTo>
                    <a:pt x="992174" y="115290"/>
                  </a:lnTo>
                  <a:lnTo>
                    <a:pt x="852157" y="120154"/>
                  </a:lnTo>
                  <a:lnTo>
                    <a:pt x="757745" y="125006"/>
                  </a:lnTo>
                  <a:lnTo>
                    <a:pt x="723112" y="127215"/>
                  </a:lnTo>
                  <a:lnTo>
                    <a:pt x="840968" y="135394"/>
                  </a:lnTo>
                  <a:lnTo>
                    <a:pt x="926134" y="139585"/>
                  </a:lnTo>
                  <a:lnTo>
                    <a:pt x="1019924" y="141135"/>
                  </a:lnTo>
                  <a:lnTo>
                    <a:pt x="1163624" y="141351"/>
                  </a:lnTo>
                  <a:lnTo>
                    <a:pt x="1334655" y="139141"/>
                  </a:lnTo>
                  <a:lnTo>
                    <a:pt x="1474457" y="134289"/>
                  </a:lnTo>
                  <a:lnTo>
                    <a:pt x="1568792" y="129425"/>
                  </a:lnTo>
                  <a:lnTo>
                    <a:pt x="1603400" y="127215"/>
                  </a:lnTo>
                  <a:close/>
                </a:path>
                <a:path w="1618615" h="638175">
                  <a:moveTo>
                    <a:pt x="1618272" y="14135"/>
                  </a:moveTo>
                  <a:lnTo>
                    <a:pt x="1570253" y="5956"/>
                  </a:lnTo>
                  <a:lnTo>
                    <a:pt x="1535722" y="1765"/>
                  </a:lnTo>
                  <a:lnTo>
                    <a:pt x="1497990" y="215"/>
                  </a:lnTo>
                  <a:lnTo>
                    <a:pt x="1440370" y="0"/>
                  </a:lnTo>
                  <a:lnTo>
                    <a:pt x="1371155" y="2209"/>
                  </a:lnTo>
                  <a:lnTo>
                    <a:pt x="1314640" y="7061"/>
                  </a:lnTo>
                  <a:lnTo>
                    <a:pt x="1276540" y="11925"/>
                  </a:lnTo>
                  <a:lnTo>
                    <a:pt x="1262583" y="14135"/>
                  </a:lnTo>
                  <a:lnTo>
                    <a:pt x="1310525" y="21882"/>
                  </a:lnTo>
                  <a:lnTo>
                    <a:pt x="1345031" y="25857"/>
                  </a:lnTo>
                  <a:lnTo>
                    <a:pt x="1382763" y="27330"/>
                  </a:lnTo>
                  <a:lnTo>
                    <a:pt x="1440370" y="27533"/>
                  </a:lnTo>
                  <a:lnTo>
                    <a:pt x="1509915" y="25438"/>
                  </a:lnTo>
                  <a:lnTo>
                    <a:pt x="1566430" y="20840"/>
                  </a:lnTo>
                  <a:lnTo>
                    <a:pt x="1604391" y="16230"/>
                  </a:lnTo>
                  <a:lnTo>
                    <a:pt x="1618272" y="141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031007" y="2565890"/>
              <a:ext cx="5773420" cy="2131060"/>
            </a:xfrm>
            <a:custGeom>
              <a:avLst/>
              <a:gdLst/>
              <a:ahLst/>
              <a:cxnLst/>
              <a:rect l="l" t="t" r="r" b="b"/>
              <a:pathLst>
                <a:path w="5773420" h="2131060">
                  <a:moveTo>
                    <a:pt x="5737731" y="2060041"/>
                  </a:moveTo>
                  <a:lnTo>
                    <a:pt x="5724001" y="2062833"/>
                  </a:lnTo>
                  <a:lnTo>
                    <a:pt x="5712784" y="2070434"/>
                  </a:lnTo>
                  <a:lnTo>
                    <a:pt x="5705218" y="2081687"/>
                  </a:lnTo>
                  <a:lnTo>
                    <a:pt x="5702444" y="2095433"/>
                  </a:lnTo>
                  <a:lnTo>
                    <a:pt x="5705218" y="2109163"/>
                  </a:lnTo>
                  <a:lnTo>
                    <a:pt x="5712784" y="2120380"/>
                  </a:lnTo>
                  <a:lnTo>
                    <a:pt x="5724001" y="2127945"/>
                  </a:lnTo>
                  <a:lnTo>
                    <a:pt x="5737731" y="2130720"/>
                  </a:lnTo>
                  <a:lnTo>
                    <a:pt x="5751521" y="2127945"/>
                  </a:lnTo>
                  <a:lnTo>
                    <a:pt x="5762769" y="2120380"/>
                  </a:lnTo>
                  <a:lnTo>
                    <a:pt x="5770346" y="2109163"/>
                  </a:lnTo>
                  <a:lnTo>
                    <a:pt x="5770751" y="2107160"/>
                  </a:lnTo>
                  <a:lnTo>
                    <a:pt x="5737731" y="2107160"/>
                  </a:lnTo>
                  <a:lnTo>
                    <a:pt x="5737731" y="2083601"/>
                  </a:lnTo>
                  <a:lnTo>
                    <a:pt x="5770732" y="2083601"/>
                  </a:lnTo>
                  <a:lnTo>
                    <a:pt x="5770346" y="2081687"/>
                  </a:lnTo>
                  <a:lnTo>
                    <a:pt x="5762769" y="2070434"/>
                  </a:lnTo>
                  <a:lnTo>
                    <a:pt x="5751521" y="2062833"/>
                  </a:lnTo>
                  <a:lnTo>
                    <a:pt x="5737731" y="2060041"/>
                  </a:lnTo>
                  <a:close/>
                </a:path>
                <a:path w="5773420" h="2131060">
                  <a:moveTo>
                    <a:pt x="2857085" y="11832"/>
                  </a:moveTo>
                  <a:lnTo>
                    <a:pt x="2857085" y="2101925"/>
                  </a:lnTo>
                  <a:lnTo>
                    <a:pt x="2862425" y="2107160"/>
                  </a:lnTo>
                  <a:lnTo>
                    <a:pt x="5704814" y="2107160"/>
                  </a:lnTo>
                  <a:lnTo>
                    <a:pt x="5702444" y="2095433"/>
                  </a:lnTo>
                  <a:lnTo>
                    <a:pt x="2880645" y="2095433"/>
                  </a:lnTo>
                  <a:lnTo>
                    <a:pt x="2868917" y="2083601"/>
                  </a:lnTo>
                  <a:lnTo>
                    <a:pt x="2880645" y="2083601"/>
                  </a:lnTo>
                  <a:lnTo>
                    <a:pt x="2880645" y="23559"/>
                  </a:lnTo>
                  <a:lnTo>
                    <a:pt x="2868917" y="23559"/>
                  </a:lnTo>
                  <a:lnTo>
                    <a:pt x="2857085" y="11832"/>
                  </a:lnTo>
                  <a:close/>
                </a:path>
                <a:path w="5773420" h="2131060">
                  <a:moveTo>
                    <a:pt x="5770732" y="2083601"/>
                  </a:moveTo>
                  <a:lnTo>
                    <a:pt x="5737731" y="2083601"/>
                  </a:lnTo>
                  <a:lnTo>
                    <a:pt x="5737731" y="2107160"/>
                  </a:lnTo>
                  <a:lnTo>
                    <a:pt x="5770751" y="2107160"/>
                  </a:lnTo>
                  <a:lnTo>
                    <a:pt x="5773122" y="2095433"/>
                  </a:lnTo>
                  <a:lnTo>
                    <a:pt x="5770732" y="2083601"/>
                  </a:lnTo>
                  <a:close/>
                </a:path>
                <a:path w="5773420" h="2131060">
                  <a:moveTo>
                    <a:pt x="2880645" y="2083601"/>
                  </a:moveTo>
                  <a:lnTo>
                    <a:pt x="2868917" y="2083601"/>
                  </a:lnTo>
                  <a:lnTo>
                    <a:pt x="2880645" y="2095433"/>
                  </a:lnTo>
                  <a:lnTo>
                    <a:pt x="2880645" y="2083601"/>
                  </a:lnTo>
                  <a:close/>
                </a:path>
                <a:path w="5773420" h="2131060">
                  <a:moveTo>
                    <a:pt x="5704832" y="2083601"/>
                  </a:moveTo>
                  <a:lnTo>
                    <a:pt x="2880645" y="2083601"/>
                  </a:lnTo>
                  <a:lnTo>
                    <a:pt x="2880645" y="2095433"/>
                  </a:lnTo>
                  <a:lnTo>
                    <a:pt x="5702444" y="2095433"/>
                  </a:lnTo>
                  <a:lnTo>
                    <a:pt x="5704832" y="2083601"/>
                  </a:lnTo>
                  <a:close/>
                </a:path>
                <a:path w="5773420" h="2131060">
                  <a:moveTo>
                    <a:pt x="2875409" y="0"/>
                  </a:moveTo>
                  <a:lnTo>
                    <a:pt x="0" y="0"/>
                  </a:lnTo>
                  <a:lnTo>
                    <a:pt x="0" y="23559"/>
                  </a:lnTo>
                  <a:lnTo>
                    <a:pt x="2857085" y="23559"/>
                  </a:lnTo>
                  <a:lnTo>
                    <a:pt x="2857085" y="11832"/>
                  </a:lnTo>
                  <a:lnTo>
                    <a:pt x="2880645" y="11832"/>
                  </a:lnTo>
                  <a:lnTo>
                    <a:pt x="2880645" y="5340"/>
                  </a:lnTo>
                  <a:lnTo>
                    <a:pt x="2875409" y="0"/>
                  </a:lnTo>
                  <a:close/>
                </a:path>
                <a:path w="5773420" h="2131060">
                  <a:moveTo>
                    <a:pt x="2880645" y="11832"/>
                  </a:moveTo>
                  <a:lnTo>
                    <a:pt x="2857085" y="11832"/>
                  </a:lnTo>
                  <a:lnTo>
                    <a:pt x="2868917" y="23559"/>
                  </a:lnTo>
                  <a:lnTo>
                    <a:pt x="2880645" y="23559"/>
                  </a:lnTo>
                  <a:lnTo>
                    <a:pt x="2880645" y="11832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 sz="1092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962527" y="5286854"/>
              <a:ext cx="5417820" cy="1282065"/>
            </a:xfrm>
            <a:custGeom>
              <a:avLst/>
              <a:gdLst/>
              <a:ahLst/>
              <a:cxnLst/>
              <a:rect l="l" t="t" r="r" b="b"/>
              <a:pathLst>
                <a:path w="5417820" h="1282065">
                  <a:moveTo>
                    <a:pt x="2679290" y="1258391"/>
                  </a:moveTo>
                  <a:lnTo>
                    <a:pt x="0" y="1258391"/>
                  </a:lnTo>
                  <a:lnTo>
                    <a:pt x="0" y="1281950"/>
                  </a:lnTo>
                  <a:lnTo>
                    <a:pt x="2697614" y="1281950"/>
                  </a:lnTo>
                  <a:lnTo>
                    <a:pt x="2702849" y="1276610"/>
                  </a:lnTo>
                  <a:lnTo>
                    <a:pt x="2702849" y="1270118"/>
                  </a:lnTo>
                  <a:lnTo>
                    <a:pt x="2679290" y="1270118"/>
                  </a:lnTo>
                  <a:lnTo>
                    <a:pt x="2679290" y="1258391"/>
                  </a:lnTo>
                  <a:close/>
                </a:path>
                <a:path w="5417820" h="1282065">
                  <a:moveTo>
                    <a:pt x="5349241" y="23559"/>
                  </a:moveTo>
                  <a:lnTo>
                    <a:pt x="2684525" y="23559"/>
                  </a:lnTo>
                  <a:lnTo>
                    <a:pt x="2679290" y="28899"/>
                  </a:lnTo>
                  <a:lnTo>
                    <a:pt x="2679290" y="1270118"/>
                  </a:lnTo>
                  <a:lnTo>
                    <a:pt x="2691122" y="1258391"/>
                  </a:lnTo>
                  <a:lnTo>
                    <a:pt x="2702849" y="1258391"/>
                  </a:lnTo>
                  <a:lnTo>
                    <a:pt x="2702849" y="47118"/>
                  </a:lnTo>
                  <a:lnTo>
                    <a:pt x="2691122" y="47118"/>
                  </a:lnTo>
                  <a:lnTo>
                    <a:pt x="2702849" y="35391"/>
                  </a:lnTo>
                  <a:lnTo>
                    <a:pt x="5346852" y="35391"/>
                  </a:lnTo>
                  <a:lnTo>
                    <a:pt x="5349241" y="23559"/>
                  </a:lnTo>
                  <a:close/>
                </a:path>
                <a:path w="5417820" h="1282065">
                  <a:moveTo>
                    <a:pt x="2702849" y="1258391"/>
                  </a:moveTo>
                  <a:lnTo>
                    <a:pt x="2691122" y="1258391"/>
                  </a:lnTo>
                  <a:lnTo>
                    <a:pt x="2679290" y="1270118"/>
                  </a:lnTo>
                  <a:lnTo>
                    <a:pt x="2702849" y="1270118"/>
                  </a:lnTo>
                  <a:lnTo>
                    <a:pt x="2702849" y="1258391"/>
                  </a:lnTo>
                  <a:close/>
                </a:path>
                <a:path w="5417820" h="1282065">
                  <a:moveTo>
                    <a:pt x="5382139" y="0"/>
                  </a:moveTo>
                  <a:lnTo>
                    <a:pt x="5368409" y="2791"/>
                  </a:lnTo>
                  <a:lnTo>
                    <a:pt x="5357192" y="10392"/>
                  </a:lnTo>
                  <a:lnTo>
                    <a:pt x="5349627" y="21645"/>
                  </a:lnTo>
                  <a:lnTo>
                    <a:pt x="5346852" y="35391"/>
                  </a:lnTo>
                  <a:lnTo>
                    <a:pt x="5349627" y="49121"/>
                  </a:lnTo>
                  <a:lnTo>
                    <a:pt x="5357192" y="60338"/>
                  </a:lnTo>
                  <a:lnTo>
                    <a:pt x="5368409" y="67903"/>
                  </a:lnTo>
                  <a:lnTo>
                    <a:pt x="5382139" y="70678"/>
                  </a:lnTo>
                  <a:lnTo>
                    <a:pt x="5395930" y="67903"/>
                  </a:lnTo>
                  <a:lnTo>
                    <a:pt x="5407178" y="60338"/>
                  </a:lnTo>
                  <a:lnTo>
                    <a:pt x="5414754" y="49121"/>
                  </a:lnTo>
                  <a:lnTo>
                    <a:pt x="5415159" y="47118"/>
                  </a:lnTo>
                  <a:lnTo>
                    <a:pt x="5382139" y="47118"/>
                  </a:lnTo>
                  <a:lnTo>
                    <a:pt x="5382139" y="23559"/>
                  </a:lnTo>
                  <a:lnTo>
                    <a:pt x="5415141" y="23559"/>
                  </a:lnTo>
                  <a:lnTo>
                    <a:pt x="5414754" y="21645"/>
                  </a:lnTo>
                  <a:lnTo>
                    <a:pt x="5407178" y="10392"/>
                  </a:lnTo>
                  <a:lnTo>
                    <a:pt x="5395930" y="2791"/>
                  </a:lnTo>
                  <a:lnTo>
                    <a:pt x="5382139" y="0"/>
                  </a:lnTo>
                  <a:close/>
                </a:path>
                <a:path w="5417820" h="1282065">
                  <a:moveTo>
                    <a:pt x="2702849" y="35391"/>
                  </a:moveTo>
                  <a:lnTo>
                    <a:pt x="2691122" y="47118"/>
                  </a:lnTo>
                  <a:lnTo>
                    <a:pt x="2702849" y="47118"/>
                  </a:lnTo>
                  <a:lnTo>
                    <a:pt x="2702849" y="35391"/>
                  </a:lnTo>
                  <a:close/>
                </a:path>
                <a:path w="5417820" h="1282065">
                  <a:moveTo>
                    <a:pt x="5346852" y="35391"/>
                  </a:moveTo>
                  <a:lnTo>
                    <a:pt x="2702849" y="35391"/>
                  </a:lnTo>
                  <a:lnTo>
                    <a:pt x="2702849" y="47118"/>
                  </a:lnTo>
                  <a:lnTo>
                    <a:pt x="5349222" y="47118"/>
                  </a:lnTo>
                  <a:lnTo>
                    <a:pt x="5346852" y="35391"/>
                  </a:lnTo>
                  <a:close/>
                </a:path>
                <a:path w="5417820" h="1282065">
                  <a:moveTo>
                    <a:pt x="5415141" y="23559"/>
                  </a:moveTo>
                  <a:lnTo>
                    <a:pt x="5382139" y="23559"/>
                  </a:lnTo>
                  <a:lnTo>
                    <a:pt x="5382139" y="47118"/>
                  </a:lnTo>
                  <a:lnTo>
                    <a:pt x="5415159" y="47118"/>
                  </a:lnTo>
                  <a:lnTo>
                    <a:pt x="5417531" y="35391"/>
                  </a:lnTo>
                  <a:lnTo>
                    <a:pt x="5415141" y="23559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092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984482" y="2727560"/>
              <a:ext cx="6193155" cy="2015489"/>
            </a:xfrm>
            <a:custGeom>
              <a:avLst/>
              <a:gdLst/>
              <a:ahLst/>
              <a:cxnLst/>
              <a:rect l="l" t="t" r="r" b="b"/>
              <a:pathLst>
                <a:path w="6193155" h="2015489">
                  <a:moveTo>
                    <a:pt x="35391" y="1944548"/>
                  </a:moveTo>
                  <a:lnTo>
                    <a:pt x="21601" y="1947339"/>
                  </a:lnTo>
                  <a:lnTo>
                    <a:pt x="10353" y="1954940"/>
                  </a:lnTo>
                  <a:lnTo>
                    <a:pt x="2776" y="1966193"/>
                  </a:lnTo>
                  <a:lnTo>
                    <a:pt x="0" y="1979939"/>
                  </a:lnTo>
                  <a:lnTo>
                    <a:pt x="2776" y="1993669"/>
                  </a:lnTo>
                  <a:lnTo>
                    <a:pt x="10353" y="2004886"/>
                  </a:lnTo>
                  <a:lnTo>
                    <a:pt x="21601" y="2012451"/>
                  </a:lnTo>
                  <a:lnTo>
                    <a:pt x="35391" y="2015226"/>
                  </a:lnTo>
                  <a:lnTo>
                    <a:pt x="49121" y="2012451"/>
                  </a:lnTo>
                  <a:lnTo>
                    <a:pt x="60338" y="2004886"/>
                  </a:lnTo>
                  <a:lnTo>
                    <a:pt x="67903" y="1993669"/>
                  </a:lnTo>
                  <a:lnTo>
                    <a:pt x="68308" y="1991667"/>
                  </a:lnTo>
                  <a:lnTo>
                    <a:pt x="35391" y="1991667"/>
                  </a:lnTo>
                  <a:lnTo>
                    <a:pt x="35391" y="1968107"/>
                  </a:lnTo>
                  <a:lnTo>
                    <a:pt x="68290" y="1968107"/>
                  </a:lnTo>
                  <a:lnTo>
                    <a:pt x="67903" y="1966193"/>
                  </a:lnTo>
                  <a:lnTo>
                    <a:pt x="60338" y="1954940"/>
                  </a:lnTo>
                  <a:lnTo>
                    <a:pt x="49121" y="1947339"/>
                  </a:lnTo>
                  <a:lnTo>
                    <a:pt x="35391" y="1944548"/>
                  </a:lnTo>
                  <a:close/>
                </a:path>
                <a:path w="6193155" h="2015489">
                  <a:moveTo>
                    <a:pt x="68290" y="1968107"/>
                  </a:moveTo>
                  <a:lnTo>
                    <a:pt x="35391" y="1968107"/>
                  </a:lnTo>
                  <a:lnTo>
                    <a:pt x="35391" y="1991667"/>
                  </a:lnTo>
                  <a:lnTo>
                    <a:pt x="68308" y="1991667"/>
                  </a:lnTo>
                  <a:lnTo>
                    <a:pt x="70678" y="1979939"/>
                  </a:lnTo>
                  <a:lnTo>
                    <a:pt x="68290" y="1968107"/>
                  </a:lnTo>
                  <a:close/>
                </a:path>
                <a:path w="6193155" h="2015489">
                  <a:moveTo>
                    <a:pt x="3102209" y="1968107"/>
                  </a:moveTo>
                  <a:lnTo>
                    <a:pt x="68290" y="1968107"/>
                  </a:lnTo>
                  <a:lnTo>
                    <a:pt x="70678" y="1979939"/>
                  </a:lnTo>
                  <a:lnTo>
                    <a:pt x="68308" y="1991667"/>
                  </a:lnTo>
                  <a:lnTo>
                    <a:pt x="3120428" y="1991667"/>
                  </a:lnTo>
                  <a:lnTo>
                    <a:pt x="3125768" y="1986431"/>
                  </a:lnTo>
                  <a:lnTo>
                    <a:pt x="3125768" y="1979939"/>
                  </a:lnTo>
                  <a:lnTo>
                    <a:pt x="3102209" y="1979939"/>
                  </a:lnTo>
                  <a:lnTo>
                    <a:pt x="3102209" y="1968107"/>
                  </a:lnTo>
                  <a:close/>
                </a:path>
                <a:path w="6193155" h="2015489">
                  <a:moveTo>
                    <a:pt x="6192586" y="0"/>
                  </a:moveTo>
                  <a:lnTo>
                    <a:pt x="3107444" y="0"/>
                  </a:lnTo>
                  <a:lnTo>
                    <a:pt x="3102209" y="5235"/>
                  </a:lnTo>
                  <a:lnTo>
                    <a:pt x="3102209" y="1979939"/>
                  </a:lnTo>
                  <a:lnTo>
                    <a:pt x="3113936" y="1968107"/>
                  </a:lnTo>
                  <a:lnTo>
                    <a:pt x="3125768" y="1968107"/>
                  </a:lnTo>
                  <a:lnTo>
                    <a:pt x="3125768" y="23559"/>
                  </a:lnTo>
                  <a:lnTo>
                    <a:pt x="3113936" y="23559"/>
                  </a:lnTo>
                  <a:lnTo>
                    <a:pt x="3125768" y="11727"/>
                  </a:lnTo>
                  <a:lnTo>
                    <a:pt x="6192586" y="11727"/>
                  </a:lnTo>
                  <a:lnTo>
                    <a:pt x="6192586" y="0"/>
                  </a:lnTo>
                  <a:close/>
                </a:path>
                <a:path w="6193155" h="2015489">
                  <a:moveTo>
                    <a:pt x="3125768" y="1968107"/>
                  </a:moveTo>
                  <a:lnTo>
                    <a:pt x="3113936" y="1968107"/>
                  </a:lnTo>
                  <a:lnTo>
                    <a:pt x="3102209" y="1979939"/>
                  </a:lnTo>
                  <a:lnTo>
                    <a:pt x="3125768" y="1979939"/>
                  </a:lnTo>
                  <a:lnTo>
                    <a:pt x="3125768" y="1968107"/>
                  </a:lnTo>
                  <a:close/>
                </a:path>
                <a:path w="6193155" h="2015489">
                  <a:moveTo>
                    <a:pt x="3125768" y="11727"/>
                  </a:moveTo>
                  <a:lnTo>
                    <a:pt x="3113936" y="23559"/>
                  </a:lnTo>
                  <a:lnTo>
                    <a:pt x="3125768" y="23559"/>
                  </a:lnTo>
                  <a:lnTo>
                    <a:pt x="3125768" y="11727"/>
                  </a:lnTo>
                  <a:close/>
                </a:path>
                <a:path w="6193155" h="2015489">
                  <a:moveTo>
                    <a:pt x="6192586" y="11727"/>
                  </a:moveTo>
                  <a:lnTo>
                    <a:pt x="3125768" y="11727"/>
                  </a:lnTo>
                  <a:lnTo>
                    <a:pt x="3125768" y="23559"/>
                  </a:lnTo>
                  <a:lnTo>
                    <a:pt x="6192586" y="23559"/>
                  </a:lnTo>
                  <a:lnTo>
                    <a:pt x="6192586" y="11727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 sz="1092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1535041" y="5325701"/>
              <a:ext cx="6181725" cy="1381125"/>
            </a:xfrm>
            <a:custGeom>
              <a:avLst/>
              <a:gdLst/>
              <a:ahLst/>
              <a:cxnLst/>
              <a:rect l="l" t="t" r="r" b="b"/>
              <a:pathLst>
                <a:path w="6181725" h="1381125">
                  <a:moveTo>
                    <a:pt x="3096764" y="35286"/>
                  </a:moveTo>
                  <a:lnTo>
                    <a:pt x="3096764" y="1375350"/>
                  </a:lnTo>
                  <a:lnTo>
                    <a:pt x="3101999" y="1380690"/>
                  </a:lnTo>
                  <a:lnTo>
                    <a:pt x="6181696" y="1380690"/>
                  </a:lnTo>
                  <a:lnTo>
                    <a:pt x="6181696" y="1368858"/>
                  </a:lnTo>
                  <a:lnTo>
                    <a:pt x="3120323" y="1368858"/>
                  </a:lnTo>
                  <a:lnTo>
                    <a:pt x="3108491" y="1357131"/>
                  </a:lnTo>
                  <a:lnTo>
                    <a:pt x="3120323" y="1357131"/>
                  </a:lnTo>
                  <a:lnTo>
                    <a:pt x="3120323" y="47118"/>
                  </a:lnTo>
                  <a:lnTo>
                    <a:pt x="3108491" y="47118"/>
                  </a:lnTo>
                  <a:lnTo>
                    <a:pt x="3096764" y="35286"/>
                  </a:lnTo>
                  <a:close/>
                </a:path>
                <a:path w="6181725" h="1381125">
                  <a:moveTo>
                    <a:pt x="3120323" y="1357131"/>
                  </a:moveTo>
                  <a:lnTo>
                    <a:pt x="3108491" y="1357131"/>
                  </a:lnTo>
                  <a:lnTo>
                    <a:pt x="3120323" y="1368858"/>
                  </a:lnTo>
                  <a:lnTo>
                    <a:pt x="3120323" y="1357131"/>
                  </a:lnTo>
                  <a:close/>
                </a:path>
                <a:path w="6181725" h="1381125">
                  <a:moveTo>
                    <a:pt x="6181696" y="1357131"/>
                  </a:moveTo>
                  <a:lnTo>
                    <a:pt x="3120323" y="1357131"/>
                  </a:lnTo>
                  <a:lnTo>
                    <a:pt x="3120323" y="1368858"/>
                  </a:lnTo>
                  <a:lnTo>
                    <a:pt x="6181696" y="1368858"/>
                  </a:lnTo>
                  <a:lnTo>
                    <a:pt x="6181696" y="1357131"/>
                  </a:lnTo>
                  <a:close/>
                </a:path>
                <a:path w="6181725" h="1381125">
                  <a:moveTo>
                    <a:pt x="35391" y="0"/>
                  </a:moveTo>
                  <a:lnTo>
                    <a:pt x="21601" y="2774"/>
                  </a:lnTo>
                  <a:lnTo>
                    <a:pt x="10353" y="10339"/>
                  </a:lnTo>
                  <a:lnTo>
                    <a:pt x="2776" y="21556"/>
                  </a:lnTo>
                  <a:lnTo>
                    <a:pt x="0" y="35286"/>
                  </a:lnTo>
                  <a:lnTo>
                    <a:pt x="2776" y="49033"/>
                  </a:lnTo>
                  <a:lnTo>
                    <a:pt x="10353" y="60286"/>
                  </a:lnTo>
                  <a:lnTo>
                    <a:pt x="21601" y="67887"/>
                  </a:lnTo>
                  <a:lnTo>
                    <a:pt x="35391" y="70678"/>
                  </a:lnTo>
                  <a:lnTo>
                    <a:pt x="49121" y="67887"/>
                  </a:lnTo>
                  <a:lnTo>
                    <a:pt x="60338" y="60286"/>
                  </a:lnTo>
                  <a:lnTo>
                    <a:pt x="67903" y="49033"/>
                  </a:lnTo>
                  <a:lnTo>
                    <a:pt x="68290" y="47118"/>
                  </a:lnTo>
                  <a:lnTo>
                    <a:pt x="35391" y="47118"/>
                  </a:lnTo>
                  <a:lnTo>
                    <a:pt x="35391" y="23559"/>
                  </a:lnTo>
                  <a:lnTo>
                    <a:pt x="68308" y="23559"/>
                  </a:lnTo>
                  <a:lnTo>
                    <a:pt x="67903" y="21556"/>
                  </a:lnTo>
                  <a:lnTo>
                    <a:pt x="60338" y="10339"/>
                  </a:lnTo>
                  <a:lnTo>
                    <a:pt x="49121" y="2774"/>
                  </a:lnTo>
                  <a:lnTo>
                    <a:pt x="35391" y="0"/>
                  </a:lnTo>
                  <a:close/>
                </a:path>
                <a:path w="6181725" h="1381125">
                  <a:moveTo>
                    <a:pt x="68308" y="23559"/>
                  </a:moveTo>
                  <a:lnTo>
                    <a:pt x="35391" y="23559"/>
                  </a:lnTo>
                  <a:lnTo>
                    <a:pt x="35391" y="47118"/>
                  </a:lnTo>
                  <a:lnTo>
                    <a:pt x="68290" y="47118"/>
                  </a:lnTo>
                  <a:lnTo>
                    <a:pt x="70678" y="35286"/>
                  </a:lnTo>
                  <a:lnTo>
                    <a:pt x="68308" y="23559"/>
                  </a:lnTo>
                  <a:close/>
                </a:path>
                <a:path w="6181725" h="1381125">
                  <a:moveTo>
                    <a:pt x="3115088" y="23559"/>
                  </a:moveTo>
                  <a:lnTo>
                    <a:pt x="68308" y="23559"/>
                  </a:lnTo>
                  <a:lnTo>
                    <a:pt x="70678" y="35286"/>
                  </a:lnTo>
                  <a:lnTo>
                    <a:pt x="68290" y="47118"/>
                  </a:lnTo>
                  <a:lnTo>
                    <a:pt x="3096764" y="47118"/>
                  </a:lnTo>
                  <a:lnTo>
                    <a:pt x="3096764" y="35286"/>
                  </a:lnTo>
                  <a:lnTo>
                    <a:pt x="3120323" y="35286"/>
                  </a:lnTo>
                  <a:lnTo>
                    <a:pt x="3120323" y="28794"/>
                  </a:lnTo>
                  <a:lnTo>
                    <a:pt x="3115088" y="23559"/>
                  </a:lnTo>
                  <a:close/>
                </a:path>
                <a:path w="6181725" h="1381125">
                  <a:moveTo>
                    <a:pt x="3120323" y="35286"/>
                  </a:moveTo>
                  <a:lnTo>
                    <a:pt x="3096764" y="35286"/>
                  </a:lnTo>
                  <a:lnTo>
                    <a:pt x="3108491" y="47118"/>
                  </a:lnTo>
                  <a:lnTo>
                    <a:pt x="3120323" y="47118"/>
                  </a:lnTo>
                  <a:lnTo>
                    <a:pt x="3120323" y="35286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092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8961" y="3780696"/>
            <a:ext cx="249907" cy="376727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2395" spc="-276" dirty="0">
                <a:solidFill>
                  <a:srgbClr val="4471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lack"/>
              </a:rPr>
              <a:t>2.</a:t>
            </a:r>
            <a:endParaRPr sz="2395">
              <a:latin typeface="微軟正黑體" panose="020B0604030504040204" pitchFamily="34" charset="-120"/>
              <a:ea typeface="微軟正黑體" panose="020B0604030504040204" pitchFamily="34" charset="-120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81149" y="3871368"/>
            <a:ext cx="254913" cy="376727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2395" spc="-255" dirty="0">
                <a:solidFill>
                  <a:srgbClr val="EC7C30"/>
                </a:solidFill>
                <a:latin typeface="Arial Black"/>
                <a:cs typeface="Arial Black"/>
              </a:rPr>
              <a:t>4</a:t>
            </a:r>
            <a:r>
              <a:rPr sz="2395" spc="-258" dirty="0">
                <a:solidFill>
                  <a:srgbClr val="EC7C30"/>
                </a:solidFill>
                <a:latin typeface="Arial Black"/>
                <a:cs typeface="Arial Black"/>
              </a:rPr>
              <a:t>.</a:t>
            </a:r>
            <a:endParaRPr sz="2395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6035" y="1367332"/>
            <a:ext cx="2373152" cy="1471134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132076">
              <a:spcBef>
                <a:spcPts val="67"/>
              </a:spcBef>
            </a:pPr>
            <a:r>
              <a:rPr sz="2395" spc="-470" dirty="0">
                <a:solidFill>
                  <a:srgbClr val="4453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Black"/>
              </a:rPr>
              <a:t>1.</a:t>
            </a:r>
            <a:endParaRPr sz="2395" dirty="0">
              <a:latin typeface="微軟正黑體" panose="020B0604030504040204" pitchFamily="34" charset="-120"/>
              <a:ea typeface="微軟正黑體" panose="020B0604030504040204" pitchFamily="34" charset="-120"/>
              <a:cs typeface="Arial Black"/>
            </a:endParaRPr>
          </a:p>
          <a:p>
            <a:pPr marL="7701" marR="3081" indent="168273">
              <a:lnSpc>
                <a:spcPct val="100499"/>
              </a:lnSpc>
              <a:spcBef>
                <a:spcPts val="2198"/>
              </a:spcBef>
            </a:pPr>
            <a:r>
              <a:rPr sz="2638" spc="12" dirty="0">
                <a:solidFill>
                  <a:srgbClr val="5E5E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何謂自主學習 自主學習三大問</a:t>
            </a:r>
            <a:endParaRPr sz="2638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3400" y="4528484"/>
            <a:ext cx="3046631" cy="1225221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lnSpc>
                <a:spcPct val="100499"/>
              </a:lnSpc>
              <a:spcBef>
                <a:spcPts val="58"/>
              </a:spcBef>
            </a:pPr>
            <a:r>
              <a:rPr sz="2638" spc="12" dirty="0">
                <a:solidFill>
                  <a:srgbClr val="5E5E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自主學習困境與方向 認</a:t>
            </a:r>
            <a:r>
              <a:rPr sz="2638" spc="15" dirty="0">
                <a:solidFill>
                  <a:srgbClr val="5E5E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識</a:t>
            </a:r>
            <a:r>
              <a:rPr sz="2638" spc="12" dirty="0">
                <a:solidFill>
                  <a:srgbClr val="5E5E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自己</a:t>
            </a:r>
            <a:endParaRPr sz="2638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endParaRPr>
          </a:p>
          <a:p>
            <a:pPr algn="ctr">
              <a:spcBef>
                <a:spcPts val="15"/>
              </a:spcBef>
            </a:pPr>
            <a:r>
              <a:rPr sz="2638" spc="12" dirty="0">
                <a:solidFill>
                  <a:srgbClr val="5E5E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發想方向</a:t>
            </a:r>
            <a:endParaRPr sz="2638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10417" y="1465307"/>
            <a:ext cx="2856409" cy="1838606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R="244516" algn="r">
              <a:spcBef>
                <a:spcPts val="67"/>
              </a:spcBef>
            </a:pPr>
            <a:r>
              <a:rPr sz="2395" spc="-278" dirty="0">
                <a:solidFill>
                  <a:srgbClr val="074F9D"/>
                </a:solidFill>
                <a:latin typeface="Arial Black"/>
                <a:cs typeface="Arial Black"/>
              </a:rPr>
              <a:t>3.</a:t>
            </a:r>
            <a:endParaRPr sz="2395">
              <a:latin typeface="Arial Black"/>
              <a:cs typeface="Arial Black"/>
            </a:endParaRPr>
          </a:p>
          <a:p>
            <a:pPr marL="7701" marR="3081" indent="-385" algn="ctr">
              <a:lnSpc>
                <a:spcPct val="100499"/>
              </a:lnSpc>
              <a:spcBef>
                <a:spcPts val="1910"/>
              </a:spcBef>
            </a:pPr>
            <a:r>
              <a:rPr sz="2638" spc="12" dirty="0">
                <a:solidFill>
                  <a:srgbClr val="5E5E5E"/>
                </a:solidFill>
                <a:latin typeface="Noto Sans CJK JP Medium"/>
                <a:cs typeface="Noto Sans CJK JP Medium"/>
              </a:rPr>
              <a:t>如何聚焦學習方向 地毯式搜尋</a:t>
            </a:r>
            <a:r>
              <a:rPr sz="2638" spc="209" dirty="0">
                <a:solidFill>
                  <a:srgbClr val="5E5E5E"/>
                </a:solidFill>
                <a:latin typeface="Noto Sans CJK JP Medium"/>
                <a:cs typeface="Noto Sans CJK JP Medium"/>
              </a:rPr>
              <a:t>-</a:t>
            </a:r>
            <a:r>
              <a:rPr sz="2638" spc="9" dirty="0">
                <a:solidFill>
                  <a:srgbClr val="5E5E5E"/>
                </a:solidFill>
                <a:latin typeface="Noto Sans CJK JP Medium"/>
                <a:cs typeface="Noto Sans CJK JP Medium"/>
              </a:rPr>
              <a:t>可靠的 </a:t>
            </a:r>
            <a:r>
              <a:rPr sz="2638" spc="12" dirty="0">
                <a:solidFill>
                  <a:srgbClr val="5E5E5E"/>
                </a:solidFill>
                <a:latin typeface="Noto Sans CJK JP Medium"/>
                <a:cs typeface="Noto Sans CJK JP Medium"/>
              </a:rPr>
              <a:t>閱讀參考資料</a:t>
            </a:r>
            <a:endParaRPr sz="2638">
              <a:latin typeface="Noto Sans CJK JP Medium"/>
              <a:cs typeface="Noto Sans CJK JP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58239" y="4556206"/>
            <a:ext cx="2036221" cy="81927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344247" marR="3081" indent="-336931">
              <a:lnSpc>
                <a:spcPct val="100499"/>
              </a:lnSpc>
              <a:spcBef>
                <a:spcPts val="58"/>
              </a:spcBef>
            </a:pPr>
            <a:r>
              <a:rPr lang="zh-TW" altLang="en-US" sz="2638" spc="9" dirty="0">
                <a:solidFill>
                  <a:srgbClr val="5E5E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自主學習平台介紹</a:t>
            </a:r>
            <a:endParaRPr sz="2638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1388</Words>
  <Application>Microsoft Office PowerPoint</Application>
  <PresentationFormat>寬螢幕</PresentationFormat>
  <Paragraphs>488</Paragraphs>
  <Slides>41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6" baseType="lpstr">
      <vt:lpstr>Carlito</vt:lpstr>
      <vt:lpstr>等线</vt:lpstr>
      <vt:lpstr>Didact Gothic</vt:lpstr>
      <vt:lpstr>Noto Sans CJK JP Medium</vt:lpstr>
      <vt:lpstr>Noto Sans Mono CJK JP Bold</vt:lpstr>
      <vt:lpstr>UKIJ CJK</vt:lpstr>
      <vt:lpstr>WenQuanYi Zen Hei Mono</vt:lpstr>
      <vt:lpstr>微軟正黑體</vt:lpstr>
      <vt:lpstr>新細明體</vt:lpstr>
      <vt:lpstr>Arial</vt:lpstr>
      <vt:lpstr>Arial Black</vt:lpstr>
      <vt:lpstr>Calibri</vt:lpstr>
      <vt:lpstr>Calibri Light</vt:lpstr>
      <vt:lpstr>Times New Roman</vt:lpstr>
      <vt:lpstr>Office 佈景主題</vt:lpstr>
      <vt:lpstr>自主學習說明簡報</vt:lpstr>
      <vt:lpstr>分工</vt:lpstr>
      <vt:lpstr>時程規劃</vt:lpstr>
      <vt:lpstr>時段與場地</vt:lpstr>
      <vt:lpstr>地點與設備</vt:lpstr>
      <vt:lpstr>LQ（Learnability Quotient，學習力商數）</vt:lpstr>
      <vt:lpstr>21世紀的文盲， 不是不懂讀寫的人；</vt:lpstr>
      <vt:lpstr>108 課綱目的 培育師生成為  終身學習者</vt:lpstr>
      <vt:lpstr>大綱</vt:lpstr>
      <vt:lpstr>自主學習三大問</vt:lpstr>
      <vt:lpstr>自主學習三大問</vt:lpstr>
      <vt:lpstr>自主學習三大問</vt:lpstr>
      <vt:lpstr>自主學習， 你的困境是…</vt:lpstr>
      <vt:lpstr>你認識自己嗎？</vt:lpstr>
      <vt:lpstr>發想方向</vt:lpstr>
      <vt:lpstr>如何聚焦自主學習主題？   哪裡有可靠的參考閱讀資料？</vt:lpstr>
      <vt:lpstr>自主學習流程</vt:lpstr>
      <vt:lpstr>學習計畫產出實作</vt:lpstr>
      <vt:lpstr>PowerPoint 簡報</vt:lpstr>
      <vt:lpstr>五步驟規劃計畫書</vt:lpstr>
      <vt:lpstr>充分考量可運用時間</vt:lpstr>
      <vt:lpstr>步驟二</vt:lpstr>
      <vt:lpstr>步驟三</vt:lpstr>
      <vt:lpstr>步驟四</vt:lpstr>
      <vt:lpstr>PowerPoint 簡報</vt:lpstr>
      <vt:lpstr>充分考量可運用時間 把成果拆成 3-4 個目標 安排討論日期與時間</vt:lpstr>
      <vt:lpstr>學生端自主學習平台操作說明</vt:lpstr>
      <vt:lpstr>教師端介面</vt:lpstr>
      <vt:lpstr>PowerPoint 簡報</vt:lpstr>
      <vt:lpstr>PowerPoint 簡報</vt:lpstr>
      <vt:lpstr>PowerPoint 簡報</vt:lpstr>
      <vt:lpstr>學生端介面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自主學習說明簡報</dc:title>
  <dc:creator>劉信廷</dc:creator>
  <cp:lastModifiedBy>劉信廷</cp:lastModifiedBy>
  <cp:revision>28</cp:revision>
  <dcterms:created xsi:type="dcterms:W3CDTF">2022-01-18T02:00:57Z</dcterms:created>
  <dcterms:modified xsi:type="dcterms:W3CDTF">2022-01-19T07:52:24Z</dcterms:modified>
</cp:coreProperties>
</file>